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6858000" cx="12192000"/>
  <p:notesSz cx="6858000" cy="9144000"/>
  <p:embeddedFontLst>
    <p:embeddedFont>
      <p:font typeface="Montserrat"/>
      <p:regular r:id="rId46"/>
      <p:bold r:id="rId47"/>
      <p:italic r:id="rId48"/>
      <p:boldItalic r:id="rId49"/>
    </p:embeddedFont>
    <p:embeddedFont>
      <p:font typeface="Century Schoolbook"/>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4" roundtripDataSignature="AMtx7miyj1ro5/g2OE5Ybqvd3gpWavh3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Montserrat-regular.fntdata"/><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Montserrat-italic.fntdata"/><Relationship Id="rId47" Type="http://schemas.openxmlformats.org/officeDocument/2006/relationships/font" Target="fonts/Montserrat-bold.fntdata"/><Relationship Id="rId49"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CenturySchoolbook-bold.fntdata"/><Relationship Id="rId50" Type="http://schemas.openxmlformats.org/officeDocument/2006/relationships/font" Target="fonts/CenturySchoolbook-regular.fntdata"/><Relationship Id="rId53" Type="http://schemas.openxmlformats.org/officeDocument/2006/relationships/font" Target="fonts/CenturySchoolbook-boldItalic.fntdata"/><Relationship Id="rId52" Type="http://schemas.openxmlformats.org/officeDocument/2006/relationships/font" Target="fonts/CenturySchoolbook-italic.fntdata"/><Relationship Id="rId11" Type="http://schemas.openxmlformats.org/officeDocument/2006/relationships/slide" Target="slides/slide7.xml"/><Relationship Id="rId10" Type="http://schemas.openxmlformats.org/officeDocument/2006/relationships/slide" Target="slides/slide6.xml"/><Relationship Id="rId54"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1" showMasterSp="0">
  <p:cSld name="Cover Slide 1">
    <p:spTree>
      <p:nvGrpSpPr>
        <p:cNvPr id="13" name="Shape 13"/>
        <p:cNvGrpSpPr/>
        <p:nvPr/>
      </p:nvGrpSpPr>
      <p:grpSpPr>
        <a:xfrm>
          <a:off x="0" y="0"/>
          <a:ext cx="0" cy="0"/>
          <a:chOff x="0" y="0"/>
          <a:chExt cx="0" cy="0"/>
        </a:xfrm>
      </p:grpSpPr>
      <p:sp>
        <p:nvSpPr>
          <p:cNvPr id="14" name="Google Shape;14;p43"/>
          <p:cNvSpPr/>
          <p:nvPr/>
        </p:nvSpPr>
        <p:spPr>
          <a:xfrm>
            <a:off x="0" y="2693726"/>
            <a:ext cx="12192000" cy="3193489"/>
          </a:xfrm>
          <a:custGeom>
            <a:rect b="b" l="l" r="r" t="t"/>
            <a:pathLst>
              <a:path extrusionOk="0" h="6806308" w="7600392">
                <a:moveTo>
                  <a:pt x="0" y="0"/>
                </a:moveTo>
                <a:lnTo>
                  <a:pt x="7600393" y="0"/>
                </a:lnTo>
                <a:lnTo>
                  <a:pt x="7600393" y="6806308"/>
                </a:lnTo>
                <a:lnTo>
                  <a:pt x="0" y="6806308"/>
                </a:lnTo>
                <a:close/>
              </a:path>
            </a:pathLst>
          </a:custGeom>
          <a:solidFill>
            <a:srgbClr val="915F9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
        <p:nvSpPr>
          <p:cNvPr id="15" name="Google Shape;15;p43"/>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43"/>
          <p:cNvSpPr txBox="1"/>
          <p:nvPr>
            <p:ph idx="2" type="body"/>
          </p:nvPr>
        </p:nvSpPr>
        <p:spPr>
          <a:xfrm>
            <a:off x="575887"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grpSp>
        <p:nvGrpSpPr>
          <p:cNvPr id="17" name="Google Shape;17;p43"/>
          <p:cNvGrpSpPr/>
          <p:nvPr/>
        </p:nvGrpSpPr>
        <p:grpSpPr>
          <a:xfrm>
            <a:off x="9720269" y="6076495"/>
            <a:ext cx="2471731" cy="613729"/>
            <a:chOff x="0" y="0"/>
            <a:chExt cx="2301694" cy="571500"/>
          </a:xfrm>
        </p:grpSpPr>
        <p:sp>
          <p:nvSpPr>
            <p:cNvPr id="18" name="Google Shape;18;p43"/>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19" name="Google Shape;19;p43"/>
            <p:cNvPicPr preferRelativeResize="0"/>
            <p:nvPr/>
          </p:nvPicPr>
          <p:blipFill rotWithShape="1">
            <a:blip r:embed="rId2">
              <a:alphaModFix/>
            </a:blip>
            <a:srcRect b="0" l="4320" r="4320" t="0"/>
            <a:stretch/>
          </p:blipFill>
          <p:spPr>
            <a:xfrm>
              <a:off x="312965" y="96237"/>
              <a:ext cx="1675765" cy="384810"/>
            </a:xfrm>
            <a:prstGeom prst="rect">
              <a:avLst/>
            </a:prstGeom>
            <a:noFill/>
            <a:ln>
              <a:noFill/>
            </a:ln>
          </p:spPr>
        </p:pic>
      </p:grpSp>
      <p:sp>
        <p:nvSpPr>
          <p:cNvPr id="20" name="Google Shape;20;p43"/>
          <p:cNvSpPr/>
          <p:nvPr>
            <p:ph idx="3" type="pic"/>
          </p:nvPr>
        </p:nvSpPr>
        <p:spPr>
          <a:xfrm>
            <a:off x="5835282" y="435952"/>
            <a:ext cx="5982506" cy="4551482"/>
          </a:xfrm>
          <a:prstGeom prst="rect">
            <a:avLst/>
          </a:prstGeom>
          <a:solidFill>
            <a:srgbClr val="F2F2F2"/>
          </a:solidFill>
          <a:ln>
            <a:noFill/>
          </a:ln>
        </p:spPr>
      </p:sp>
      <p:sp>
        <p:nvSpPr>
          <p:cNvPr id="21" name="Google Shape;21;p43"/>
          <p:cNvSpPr txBox="1"/>
          <p:nvPr>
            <p:ph idx="4" type="body"/>
          </p:nvPr>
        </p:nvSpPr>
        <p:spPr>
          <a:xfrm>
            <a:off x="575887" y="6100771"/>
            <a:ext cx="3752276" cy="6220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915F9E"/>
              </a:buClr>
              <a:buSzPts val="2400"/>
              <a:buFont typeface="Arial"/>
              <a:buNone/>
              <a:defRPr b="0" i="0" sz="2400" u="none" cap="none" strike="noStrike">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22" name="Google Shape;22;p43"/>
          <p:cNvSpPr/>
          <p:nvPr/>
        </p:nvSpPr>
        <p:spPr>
          <a:xfrm rot="-5400000">
            <a:off x="5082637" y="3778098"/>
            <a:ext cx="1440000" cy="360000"/>
          </a:xfrm>
          <a:custGeom>
            <a:rect b="b" l="l" r="r" t="t"/>
            <a:pathLst>
              <a:path extrusionOk="0" h="304760" w="1620513">
                <a:moveTo>
                  <a:pt x="0" y="-1"/>
                </a:moveTo>
                <a:lnTo>
                  <a:pt x="1620514" y="-1"/>
                </a:lnTo>
                <a:lnTo>
                  <a:pt x="1620514" y="304760"/>
                </a:lnTo>
                <a:lnTo>
                  <a:pt x="0" y="304760"/>
                </a:lnTo>
                <a:close/>
              </a:path>
            </a:pathLst>
          </a:custGeom>
          <a:solidFill>
            <a:srgbClr val="7ABB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pic>
        <p:nvPicPr>
          <p:cNvPr id="23" name="Google Shape;23;p43"/>
          <p:cNvPicPr preferRelativeResize="0"/>
          <p:nvPr/>
        </p:nvPicPr>
        <p:blipFill rotWithShape="1">
          <a:blip r:embed="rId3">
            <a:alphaModFix/>
          </a:blip>
          <a:srcRect b="0" l="0" r="0" t="0"/>
          <a:stretch/>
        </p:blipFill>
        <p:spPr>
          <a:xfrm>
            <a:off x="216554" y="489291"/>
            <a:ext cx="4751124" cy="178712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03 - navy">
  <p:cSld name="Divider 03 - navy">
    <p:spTree>
      <p:nvGrpSpPr>
        <p:cNvPr id="115" name="Shape 115"/>
        <p:cNvGrpSpPr/>
        <p:nvPr/>
      </p:nvGrpSpPr>
      <p:grpSpPr>
        <a:xfrm>
          <a:off x="0" y="0"/>
          <a:ext cx="0" cy="0"/>
          <a:chOff x="0" y="0"/>
          <a:chExt cx="0" cy="0"/>
        </a:xfrm>
      </p:grpSpPr>
      <p:sp>
        <p:nvSpPr>
          <p:cNvPr id="116" name="Google Shape;116;p52"/>
          <p:cNvSpPr/>
          <p:nvPr/>
        </p:nvSpPr>
        <p:spPr>
          <a:xfrm>
            <a:off x="-42147" y="3046269"/>
            <a:ext cx="12192000" cy="3811731"/>
          </a:xfrm>
          <a:custGeom>
            <a:rect b="b" l="l" r="r" t="t"/>
            <a:pathLst>
              <a:path extrusionOk="0" h="5787363" w="7686655">
                <a:moveTo>
                  <a:pt x="0" y="1"/>
                </a:moveTo>
                <a:lnTo>
                  <a:pt x="7686655" y="1"/>
                </a:lnTo>
                <a:lnTo>
                  <a:pt x="7686655" y="5787364"/>
                </a:lnTo>
                <a:lnTo>
                  <a:pt x="-1" y="578736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
        <p:nvSpPr>
          <p:cNvPr id="117" name="Google Shape;117;p52"/>
          <p:cNvSpPr/>
          <p:nvPr/>
        </p:nvSpPr>
        <p:spPr>
          <a:xfrm>
            <a:off x="-14049" y="2880243"/>
            <a:ext cx="12192000" cy="2983041"/>
          </a:xfrm>
          <a:custGeom>
            <a:rect b="b" l="l" r="r" t="t"/>
            <a:pathLst>
              <a:path extrusionOk="0" h="5787363" w="7686655">
                <a:moveTo>
                  <a:pt x="0" y="1"/>
                </a:moveTo>
                <a:lnTo>
                  <a:pt x="7686655" y="1"/>
                </a:lnTo>
                <a:lnTo>
                  <a:pt x="7686655" y="5787364"/>
                </a:lnTo>
                <a:lnTo>
                  <a:pt x="-1" y="5787364"/>
                </a:lnTo>
                <a:close/>
              </a:path>
            </a:pathLst>
          </a:custGeom>
          <a:solidFill>
            <a:srgbClr val="915F9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
        <p:nvSpPr>
          <p:cNvPr id="118" name="Google Shape;118;p52"/>
          <p:cNvSpPr txBox="1"/>
          <p:nvPr>
            <p:ph idx="1" type="body"/>
          </p:nvPr>
        </p:nvSpPr>
        <p:spPr>
          <a:xfrm>
            <a:off x="1845059" y="994716"/>
            <a:ext cx="4279038" cy="757034"/>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3657"/>
              </a:spcBef>
              <a:spcAft>
                <a:spcPts val="0"/>
              </a:spcAft>
              <a:buClr>
                <a:srgbClr val="0C2D45"/>
              </a:buClr>
              <a:buSzPts val="11613"/>
              <a:buFont typeface="Arial"/>
              <a:buNone/>
              <a:defRPr b="1" sz="11613">
                <a:solidFill>
                  <a:srgbClr val="0C2D45"/>
                </a:solidFill>
                <a:latin typeface="Calibri"/>
                <a:ea typeface="Calibri"/>
                <a:cs typeface="Calibri"/>
                <a:sym typeface="Calibri"/>
              </a:defRPr>
            </a:lvl1pPr>
            <a:lvl2pPr indent="-474344" lvl="1" marL="9144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2pPr>
            <a:lvl3pPr indent="-474344" lvl="2" marL="13716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3pPr>
            <a:lvl4pPr indent="-474344" lvl="3" marL="18288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4pPr>
            <a:lvl5pPr indent="-474345" lvl="4" marL="22860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19" name="Google Shape;119;p52"/>
          <p:cNvSpPr txBox="1"/>
          <p:nvPr>
            <p:ph idx="2" type="body"/>
          </p:nvPr>
        </p:nvSpPr>
        <p:spPr>
          <a:xfrm>
            <a:off x="1845056" y="703007"/>
            <a:ext cx="4250944" cy="882717"/>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3657"/>
              </a:spcBef>
              <a:spcAft>
                <a:spcPts val="0"/>
              </a:spcAft>
              <a:buClr>
                <a:srgbClr val="915F9E"/>
              </a:buClr>
              <a:buSzPts val="4800"/>
              <a:buFont typeface="Arial"/>
              <a:buNone/>
              <a:defRPr b="1" sz="4800">
                <a:solidFill>
                  <a:srgbClr val="915F9E"/>
                </a:solidFill>
                <a:latin typeface="Calibri"/>
                <a:ea typeface="Calibri"/>
                <a:cs typeface="Calibri"/>
                <a:sym typeface="Calibri"/>
              </a:defRPr>
            </a:lvl1pPr>
            <a:lvl2pPr indent="-474344" lvl="1" marL="9144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2pPr>
            <a:lvl3pPr indent="-474344" lvl="2" marL="13716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3pPr>
            <a:lvl4pPr indent="-474344" lvl="3" marL="18288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4pPr>
            <a:lvl5pPr indent="-474345" lvl="4" marL="22860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20" name="Google Shape;120;p52"/>
          <p:cNvSpPr txBox="1"/>
          <p:nvPr>
            <p:ph idx="3" type="body"/>
          </p:nvPr>
        </p:nvSpPr>
        <p:spPr>
          <a:xfrm>
            <a:off x="703143" y="4110228"/>
            <a:ext cx="5616603" cy="972741"/>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3657"/>
              </a:spcBef>
              <a:spcAft>
                <a:spcPts val="0"/>
              </a:spcAft>
              <a:buClr>
                <a:schemeClr val="lt1"/>
              </a:buClr>
              <a:buSzPts val="3600"/>
              <a:buFont typeface="Arial"/>
              <a:buNone/>
              <a:defRPr b="0" sz="3600">
                <a:solidFill>
                  <a:schemeClr val="lt1"/>
                </a:solidFill>
                <a:latin typeface="Calibri"/>
                <a:ea typeface="Calibri"/>
                <a:cs typeface="Calibri"/>
                <a:sym typeface="Calibri"/>
              </a:defRPr>
            </a:lvl1pPr>
            <a:lvl2pPr indent="-474344" lvl="1" marL="9144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2pPr>
            <a:lvl3pPr indent="-474344" lvl="2" marL="13716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3pPr>
            <a:lvl4pPr indent="-474344" lvl="3" marL="18288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4pPr>
            <a:lvl5pPr indent="-474345" lvl="4" marL="22860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21" name="Google Shape;121;p52"/>
          <p:cNvSpPr/>
          <p:nvPr>
            <p:ph idx="4" type="pic"/>
          </p:nvPr>
        </p:nvSpPr>
        <p:spPr>
          <a:xfrm>
            <a:off x="6841657" y="0"/>
            <a:ext cx="5364392" cy="6325815"/>
          </a:xfrm>
          <a:prstGeom prst="rect">
            <a:avLst/>
          </a:prstGeom>
          <a:solidFill>
            <a:srgbClr val="D8D8D8"/>
          </a:solidFill>
          <a:ln>
            <a:noFill/>
          </a:ln>
        </p:spPr>
      </p:sp>
      <p:sp>
        <p:nvSpPr>
          <p:cNvPr id="122" name="Google Shape;122;p52"/>
          <p:cNvSpPr/>
          <p:nvPr/>
        </p:nvSpPr>
        <p:spPr>
          <a:xfrm rot="-5400000">
            <a:off x="6121657" y="4227663"/>
            <a:ext cx="1440000" cy="360000"/>
          </a:xfrm>
          <a:custGeom>
            <a:rect b="b" l="l" r="r" t="t"/>
            <a:pathLst>
              <a:path extrusionOk="0" h="304760" w="1620513">
                <a:moveTo>
                  <a:pt x="0" y="-1"/>
                </a:moveTo>
                <a:lnTo>
                  <a:pt x="1620514" y="-1"/>
                </a:lnTo>
                <a:lnTo>
                  <a:pt x="1620514" y="304760"/>
                </a:lnTo>
                <a:lnTo>
                  <a:pt x="0" y="304760"/>
                </a:lnTo>
                <a:close/>
              </a:path>
            </a:pathLst>
          </a:custGeom>
          <a:solidFill>
            <a:srgbClr val="0C2D4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1">
  <p:cSld name="Photo Slide 1">
    <p:spTree>
      <p:nvGrpSpPr>
        <p:cNvPr id="123" name="Shape 123"/>
        <p:cNvGrpSpPr/>
        <p:nvPr/>
      </p:nvGrpSpPr>
      <p:grpSpPr>
        <a:xfrm>
          <a:off x="0" y="0"/>
          <a:ext cx="0" cy="0"/>
          <a:chOff x="0" y="0"/>
          <a:chExt cx="0" cy="0"/>
        </a:xfrm>
      </p:grpSpPr>
      <p:sp>
        <p:nvSpPr>
          <p:cNvPr id="124" name="Google Shape;124;p53"/>
          <p:cNvSpPr/>
          <p:nvPr>
            <p:ph idx="2" type="pic"/>
          </p:nvPr>
        </p:nvSpPr>
        <p:spPr>
          <a:xfrm>
            <a:off x="3940446" y="508738"/>
            <a:ext cx="7810445" cy="2359968"/>
          </a:xfrm>
          <a:prstGeom prst="rect">
            <a:avLst/>
          </a:prstGeom>
          <a:solidFill>
            <a:srgbClr val="D8D8D8"/>
          </a:solidFill>
          <a:ln>
            <a:noFill/>
          </a:ln>
        </p:spPr>
      </p:sp>
      <p:sp>
        <p:nvSpPr>
          <p:cNvPr id="125" name="Google Shape;125;p53"/>
          <p:cNvSpPr/>
          <p:nvPr>
            <p:ph idx="3" type="pic"/>
          </p:nvPr>
        </p:nvSpPr>
        <p:spPr>
          <a:xfrm>
            <a:off x="3940446" y="3281082"/>
            <a:ext cx="8251553" cy="3576918"/>
          </a:xfrm>
          <a:prstGeom prst="rect">
            <a:avLst/>
          </a:prstGeom>
          <a:solidFill>
            <a:srgbClr val="D8D8D8"/>
          </a:solidFill>
          <a:ln>
            <a:noFill/>
          </a:ln>
        </p:spPr>
      </p:sp>
      <p:sp>
        <p:nvSpPr>
          <p:cNvPr id="126" name="Google Shape;126;p53"/>
          <p:cNvSpPr/>
          <p:nvPr>
            <p:ph idx="4" type="pic"/>
          </p:nvPr>
        </p:nvSpPr>
        <p:spPr>
          <a:xfrm>
            <a:off x="415637" y="0"/>
            <a:ext cx="3117272" cy="6484742"/>
          </a:xfrm>
          <a:prstGeom prst="rect">
            <a:avLst/>
          </a:prstGeom>
          <a:solidFill>
            <a:srgbClr val="D8D8D8"/>
          </a:solidFill>
          <a:ln>
            <a:noFill/>
          </a:ln>
        </p:spPr>
      </p:sp>
      <p:sp>
        <p:nvSpPr>
          <p:cNvPr id="127" name="Google Shape;127;p53"/>
          <p:cNvSpPr/>
          <p:nvPr/>
        </p:nvSpPr>
        <p:spPr>
          <a:xfrm rot="-5400000">
            <a:off x="-269498" y="1351335"/>
            <a:ext cx="1440000" cy="360000"/>
          </a:xfrm>
          <a:custGeom>
            <a:rect b="b" l="l" r="r" t="t"/>
            <a:pathLst>
              <a:path extrusionOk="0" h="304760" w="1620513">
                <a:moveTo>
                  <a:pt x="0" y="-1"/>
                </a:moveTo>
                <a:lnTo>
                  <a:pt x="1620514" y="-1"/>
                </a:lnTo>
                <a:lnTo>
                  <a:pt x="1620514" y="304760"/>
                </a:lnTo>
                <a:lnTo>
                  <a:pt x="0" y="304760"/>
                </a:lnTo>
                <a:close/>
              </a:path>
            </a:pathLst>
          </a:custGeom>
          <a:solidFill>
            <a:srgbClr val="915F9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Tree>
  </p:cSld>
  <p:clrMapOvr>
    <a:masterClrMapping/>
  </p:clrMapOvr>
  <p:extLst>
    <p:ext uri="{DCECCB84-F9BA-43D5-87BE-67443E8EF086}">
      <p15:sldGuideLst>
        <p15:guide id="1" orient="horz" pos="41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2">
  <p:cSld name="Photo Slide 2">
    <p:spTree>
      <p:nvGrpSpPr>
        <p:cNvPr id="128" name="Shape 128"/>
        <p:cNvGrpSpPr/>
        <p:nvPr/>
      </p:nvGrpSpPr>
      <p:grpSpPr>
        <a:xfrm>
          <a:off x="0" y="0"/>
          <a:ext cx="0" cy="0"/>
          <a:chOff x="0" y="0"/>
          <a:chExt cx="0" cy="0"/>
        </a:xfrm>
      </p:grpSpPr>
      <p:sp>
        <p:nvSpPr>
          <p:cNvPr id="129" name="Google Shape;129;p54"/>
          <p:cNvSpPr/>
          <p:nvPr>
            <p:ph idx="2" type="pic"/>
          </p:nvPr>
        </p:nvSpPr>
        <p:spPr>
          <a:xfrm>
            <a:off x="0" y="0"/>
            <a:ext cx="4163818" cy="6858000"/>
          </a:xfrm>
          <a:prstGeom prst="rect">
            <a:avLst/>
          </a:prstGeom>
          <a:solidFill>
            <a:srgbClr val="D8D8D8"/>
          </a:solidFill>
          <a:ln>
            <a:noFill/>
          </a:ln>
        </p:spPr>
      </p:sp>
      <p:sp>
        <p:nvSpPr>
          <p:cNvPr id="130" name="Google Shape;130;p54"/>
          <p:cNvSpPr txBox="1"/>
          <p:nvPr>
            <p:ph idx="1" type="body"/>
          </p:nvPr>
        </p:nvSpPr>
        <p:spPr>
          <a:xfrm>
            <a:off x="4996019" y="1034821"/>
            <a:ext cx="6577261" cy="8451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915F9E"/>
              </a:buClr>
              <a:buSzPts val="3600"/>
              <a:buFont typeface="Arial"/>
              <a:buNone/>
              <a:defRPr b="1" i="0" sz="3600">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31" name="Google Shape;131;p54"/>
          <p:cNvSpPr txBox="1"/>
          <p:nvPr>
            <p:ph idx="3" type="body"/>
          </p:nvPr>
        </p:nvSpPr>
        <p:spPr>
          <a:xfrm>
            <a:off x="5000017" y="2603039"/>
            <a:ext cx="6561082" cy="12102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1774"/>
              <a:buFont typeface="Arial"/>
              <a:buNone/>
              <a:defRPr b="0" i="0" sz="1774">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32" name="Google Shape;132;p54"/>
          <p:cNvSpPr/>
          <p:nvPr/>
        </p:nvSpPr>
        <p:spPr>
          <a:xfrm rot="-5400000">
            <a:off x="3475727" y="1277391"/>
            <a:ext cx="1440000" cy="360000"/>
          </a:xfrm>
          <a:custGeom>
            <a:rect b="b" l="l" r="r" t="t"/>
            <a:pathLst>
              <a:path extrusionOk="0" h="304760" w="1620513">
                <a:moveTo>
                  <a:pt x="0" y="-1"/>
                </a:moveTo>
                <a:lnTo>
                  <a:pt x="1620514" y="-1"/>
                </a:lnTo>
                <a:lnTo>
                  <a:pt x="1620514" y="304760"/>
                </a:lnTo>
                <a:lnTo>
                  <a:pt x="0" y="304760"/>
                </a:lnTo>
                <a:close/>
              </a:path>
            </a:pathLst>
          </a:custGeom>
          <a:solidFill>
            <a:srgbClr val="7ABB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
        <p:nvSpPr>
          <p:cNvPr id="133" name="Google Shape;133;p54"/>
          <p:cNvSpPr/>
          <p:nvPr/>
        </p:nvSpPr>
        <p:spPr>
          <a:xfrm>
            <a:off x="4156725" y="4169664"/>
            <a:ext cx="3994494" cy="2688336"/>
          </a:xfrm>
          <a:prstGeom prst="rect">
            <a:avLst/>
          </a:prstGeom>
          <a:solidFill>
            <a:srgbClr val="915F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4" name="Google Shape;134;p54"/>
          <p:cNvSpPr txBox="1"/>
          <p:nvPr>
            <p:ph idx="4" type="body"/>
          </p:nvPr>
        </p:nvSpPr>
        <p:spPr>
          <a:xfrm>
            <a:off x="4303748" y="4897435"/>
            <a:ext cx="3700448" cy="163222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88750"/>
              </a:lnSpc>
              <a:spcBef>
                <a:spcPts val="0"/>
              </a:spcBef>
              <a:spcAft>
                <a:spcPts val="0"/>
              </a:spcAft>
              <a:buClr>
                <a:schemeClr val="lt1"/>
              </a:buClr>
              <a:buSzPts val="1600"/>
              <a:buFont typeface="Arial"/>
              <a:buNone/>
              <a:defRPr b="0" i="1" sz="1600" u="none" strike="noStrike">
                <a:solidFill>
                  <a:schemeClr val="lt1"/>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35" name="Google Shape;135;p54"/>
          <p:cNvSpPr txBox="1"/>
          <p:nvPr>
            <p:ph idx="5" type="body"/>
          </p:nvPr>
        </p:nvSpPr>
        <p:spPr>
          <a:xfrm rot="10800000">
            <a:off x="4892899" y="3389811"/>
            <a:ext cx="2522147" cy="21614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142"/>
              </a:lnSpc>
              <a:spcBef>
                <a:spcPts val="0"/>
              </a:spcBef>
              <a:spcAft>
                <a:spcPts val="0"/>
              </a:spcAft>
              <a:buClr>
                <a:srgbClr val="7ABB57"/>
              </a:buClr>
              <a:buSzPts val="14000"/>
              <a:buFont typeface="Arial"/>
              <a:buNone/>
              <a:defRPr b="1" i="0" sz="14000" u="none" strike="noStrike">
                <a:solidFill>
                  <a:srgbClr val="7ABB57"/>
                </a:solidFill>
                <a:latin typeface="Times"/>
                <a:ea typeface="Times"/>
                <a:cs typeface="Times"/>
                <a:sym typeface="Times"/>
              </a:defRPr>
            </a:lvl1pPr>
            <a:lvl2pPr indent="-228600" lvl="1" marL="914400" marR="0" rtl="0" algn="l">
              <a:lnSpc>
                <a:spcPct val="100000"/>
              </a:lnSpc>
              <a:spcBef>
                <a:spcPts val="1828"/>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36" name="Google Shape;136;p54"/>
          <p:cNvSpPr txBox="1"/>
          <p:nvPr>
            <p:ph idx="6" type="body"/>
          </p:nvPr>
        </p:nvSpPr>
        <p:spPr>
          <a:xfrm>
            <a:off x="4303748" y="6000502"/>
            <a:ext cx="3700448" cy="638015"/>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118333"/>
              </a:lnSpc>
              <a:spcBef>
                <a:spcPts val="0"/>
              </a:spcBef>
              <a:spcAft>
                <a:spcPts val="0"/>
              </a:spcAft>
              <a:buClr>
                <a:schemeClr val="lt1"/>
              </a:buClr>
              <a:buSzPts val="1200"/>
              <a:buFont typeface="Arial"/>
              <a:buNone/>
              <a:defRPr b="1" i="0" sz="1200" u="none" strike="noStrike">
                <a:solidFill>
                  <a:schemeClr val="lt1"/>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3">
  <p:cSld name="Photo Slide 3">
    <p:spTree>
      <p:nvGrpSpPr>
        <p:cNvPr id="137" name="Shape 137"/>
        <p:cNvGrpSpPr/>
        <p:nvPr/>
      </p:nvGrpSpPr>
      <p:grpSpPr>
        <a:xfrm>
          <a:off x="0" y="0"/>
          <a:ext cx="0" cy="0"/>
          <a:chOff x="0" y="0"/>
          <a:chExt cx="0" cy="0"/>
        </a:xfrm>
      </p:grpSpPr>
      <p:grpSp>
        <p:nvGrpSpPr>
          <p:cNvPr id="138" name="Google Shape;138;p55"/>
          <p:cNvGrpSpPr/>
          <p:nvPr/>
        </p:nvGrpSpPr>
        <p:grpSpPr>
          <a:xfrm>
            <a:off x="2031600" y="-4917"/>
            <a:ext cx="8128800" cy="4665503"/>
            <a:chOff x="987424" y="0"/>
            <a:chExt cx="5584826" cy="3254142"/>
          </a:xfrm>
        </p:grpSpPr>
        <p:sp>
          <p:nvSpPr>
            <p:cNvPr id="139" name="Google Shape;139;p55"/>
            <p:cNvSpPr/>
            <p:nvPr/>
          </p:nvSpPr>
          <p:spPr>
            <a:xfrm>
              <a:off x="987424" y="215901"/>
              <a:ext cx="5584826" cy="3038241"/>
            </a:xfrm>
            <a:prstGeom prst="rect">
              <a:avLst/>
            </a:prstGeom>
            <a:solidFill>
              <a:schemeClr val="lt1"/>
            </a:solidFill>
            <a:ln>
              <a:noFill/>
            </a:ln>
          </p:spPr>
          <p:txBody>
            <a:bodyPr anchorCtr="0" anchor="t" bIns="72700" lIns="145425" spcFirstLastPara="1" rIns="145425" wrap="square" tIns="72700">
              <a:noAutofit/>
            </a:bodyPr>
            <a:lstStyle/>
            <a:p>
              <a:pPr indent="0" lvl="0" marL="0" marR="0" rtl="0" algn="ctr">
                <a:spcBef>
                  <a:spcPts val="0"/>
                </a:spcBef>
                <a:spcAft>
                  <a:spcPts val="0"/>
                </a:spcAft>
                <a:buNone/>
              </a:pPr>
              <a:r>
                <a:t/>
              </a:r>
              <a:endParaRPr sz="6926">
                <a:solidFill>
                  <a:schemeClr val="dk1"/>
                </a:solidFill>
                <a:latin typeface="Century Schoolbook"/>
                <a:ea typeface="Century Schoolbook"/>
                <a:cs typeface="Century Schoolbook"/>
                <a:sym typeface="Century Schoolbook"/>
              </a:endParaRPr>
            </a:p>
          </p:txBody>
        </p:sp>
        <p:sp>
          <p:nvSpPr>
            <p:cNvPr id="140" name="Google Shape;140;p55"/>
            <p:cNvSpPr/>
            <p:nvPr/>
          </p:nvSpPr>
          <p:spPr>
            <a:xfrm>
              <a:off x="987424" y="0"/>
              <a:ext cx="5584826" cy="300434"/>
            </a:xfrm>
            <a:custGeom>
              <a:rect b="b" l="l" r="r" t="t"/>
              <a:pathLst>
                <a:path extrusionOk="0" h="4977432" w="10372477">
                  <a:moveTo>
                    <a:pt x="0" y="0"/>
                  </a:moveTo>
                  <a:lnTo>
                    <a:pt x="10372477" y="0"/>
                  </a:lnTo>
                  <a:lnTo>
                    <a:pt x="10372477" y="4977432"/>
                  </a:lnTo>
                  <a:lnTo>
                    <a:pt x="0" y="4977432"/>
                  </a:lnTo>
                  <a:lnTo>
                    <a:pt x="0" y="0"/>
                  </a:lnTo>
                  <a:close/>
                </a:path>
              </a:pathLst>
            </a:custGeom>
            <a:solidFill>
              <a:srgbClr val="915F9E"/>
            </a:solidFill>
            <a:ln>
              <a:noFill/>
            </a:ln>
          </p:spPr>
          <p:txBody>
            <a:bodyPr anchorCtr="0" anchor="t" bIns="72700" lIns="145425" spcFirstLastPara="1" rIns="145425" wrap="square" tIns="72700">
              <a:noAutofit/>
            </a:bodyPr>
            <a:lstStyle/>
            <a:p>
              <a:pPr indent="0" lvl="0" marL="0" marR="0" rtl="0" algn="ctr">
                <a:spcBef>
                  <a:spcPts val="0"/>
                </a:spcBef>
                <a:spcAft>
                  <a:spcPts val="0"/>
                </a:spcAft>
                <a:buNone/>
              </a:pPr>
              <a:r>
                <a:t/>
              </a:r>
              <a:endParaRPr sz="6926">
                <a:solidFill>
                  <a:schemeClr val="dk1"/>
                </a:solidFill>
                <a:latin typeface="Century Schoolbook"/>
                <a:ea typeface="Century Schoolbook"/>
                <a:cs typeface="Century Schoolbook"/>
                <a:sym typeface="Century Schoolbook"/>
              </a:endParaRPr>
            </a:p>
          </p:txBody>
        </p:sp>
      </p:grpSp>
      <p:sp>
        <p:nvSpPr>
          <p:cNvPr id="141" name="Google Shape;141;p55"/>
          <p:cNvSpPr txBox="1"/>
          <p:nvPr>
            <p:ph idx="1" type="body"/>
          </p:nvPr>
        </p:nvSpPr>
        <p:spPr>
          <a:xfrm>
            <a:off x="2363461" y="676344"/>
            <a:ext cx="7465079" cy="72335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915F9E"/>
              </a:buClr>
              <a:buSzPts val="3600"/>
              <a:buFont typeface="Arial"/>
              <a:buNone/>
              <a:defRPr b="1" i="0" sz="3600">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42" name="Google Shape;142;p55"/>
          <p:cNvSpPr txBox="1"/>
          <p:nvPr>
            <p:ph idx="2" type="body"/>
          </p:nvPr>
        </p:nvSpPr>
        <p:spPr>
          <a:xfrm>
            <a:off x="2363461" y="1694964"/>
            <a:ext cx="7465079" cy="265461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C2D45"/>
              </a:buClr>
              <a:buSzPts val="2400"/>
              <a:buFont typeface="Arial"/>
              <a:buNone/>
              <a:defRPr b="0" i="0" sz="2400">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43" name="Google Shape;143;p55"/>
          <p:cNvSpPr/>
          <p:nvPr>
            <p:ph idx="3" type="pic"/>
          </p:nvPr>
        </p:nvSpPr>
        <p:spPr>
          <a:xfrm>
            <a:off x="0" y="0"/>
            <a:ext cx="12192000" cy="6858000"/>
          </a:xfrm>
          <a:prstGeom prst="rect">
            <a:avLst/>
          </a:prstGeom>
          <a:solidFill>
            <a:srgbClr val="D8D8D8"/>
          </a:solidFill>
          <a:ln>
            <a:noFill/>
          </a:ln>
        </p:spPr>
      </p:sp>
    </p:spTree>
  </p:cSld>
  <p:clrMapOvr>
    <a:masterClrMapping/>
  </p:clrMapOvr>
  <p:extLst>
    <p:ext uri="{DCECCB84-F9BA-43D5-87BE-67443E8EF086}">
      <p15:sldGuideLst>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4">
  <p:cSld name="Photo Slide 4">
    <p:spTree>
      <p:nvGrpSpPr>
        <p:cNvPr id="144" name="Shape 144"/>
        <p:cNvGrpSpPr/>
        <p:nvPr/>
      </p:nvGrpSpPr>
      <p:grpSpPr>
        <a:xfrm>
          <a:off x="0" y="0"/>
          <a:ext cx="0" cy="0"/>
          <a:chOff x="0" y="0"/>
          <a:chExt cx="0" cy="0"/>
        </a:xfrm>
      </p:grpSpPr>
      <p:grpSp>
        <p:nvGrpSpPr>
          <p:cNvPr id="145" name="Google Shape;145;p56"/>
          <p:cNvGrpSpPr/>
          <p:nvPr/>
        </p:nvGrpSpPr>
        <p:grpSpPr>
          <a:xfrm rot="5400000">
            <a:off x="1642620" y="-686627"/>
            <a:ext cx="4845505" cy="8130745"/>
            <a:chOff x="987424" y="0"/>
            <a:chExt cx="5584826" cy="5669757"/>
          </a:xfrm>
        </p:grpSpPr>
        <p:sp>
          <p:nvSpPr>
            <p:cNvPr id="146" name="Google Shape;146;p56"/>
            <p:cNvSpPr/>
            <p:nvPr/>
          </p:nvSpPr>
          <p:spPr>
            <a:xfrm>
              <a:off x="987424" y="215901"/>
              <a:ext cx="5584826" cy="5453856"/>
            </a:xfrm>
            <a:prstGeom prst="rect">
              <a:avLst/>
            </a:prstGeom>
            <a:solidFill>
              <a:schemeClr val="lt1"/>
            </a:solidFill>
            <a:ln>
              <a:noFill/>
            </a:ln>
          </p:spPr>
          <p:txBody>
            <a:bodyPr anchorCtr="0" anchor="t" bIns="72700" lIns="145425" spcFirstLastPara="1" rIns="145425" wrap="square" tIns="72700">
              <a:noAutofit/>
            </a:bodyPr>
            <a:lstStyle/>
            <a:p>
              <a:pPr indent="0" lvl="0" marL="0" marR="0" rtl="0" algn="ctr">
                <a:spcBef>
                  <a:spcPts val="0"/>
                </a:spcBef>
                <a:spcAft>
                  <a:spcPts val="0"/>
                </a:spcAft>
                <a:buNone/>
              </a:pPr>
              <a:r>
                <a:t/>
              </a:r>
              <a:endParaRPr sz="6926">
                <a:solidFill>
                  <a:schemeClr val="dk1"/>
                </a:solidFill>
                <a:latin typeface="Century Schoolbook"/>
                <a:ea typeface="Century Schoolbook"/>
                <a:cs typeface="Century Schoolbook"/>
                <a:sym typeface="Century Schoolbook"/>
              </a:endParaRPr>
            </a:p>
          </p:txBody>
        </p:sp>
        <p:sp>
          <p:nvSpPr>
            <p:cNvPr id="147" name="Google Shape;147;p56"/>
            <p:cNvSpPr/>
            <p:nvPr/>
          </p:nvSpPr>
          <p:spPr>
            <a:xfrm>
              <a:off x="987424" y="0"/>
              <a:ext cx="5584826" cy="300434"/>
            </a:xfrm>
            <a:custGeom>
              <a:rect b="b" l="l" r="r" t="t"/>
              <a:pathLst>
                <a:path extrusionOk="0" h="4977432" w="10372477">
                  <a:moveTo>
                    <a:pt x="0" y="0"/>
                  </a:moveTo>
                  <a:lnTo>
                    <a:pt x="10372477" y="0"/>
                  </a:lnTo>
                  <a:lnTo>
                    <a:pt x="10372477" y="4977432"/>
                  </a:lnTo>
                  <a:lnTo>
                    <a:pt x="0" y="4977432"/>
                  </a:lnTo>
                  <a:lnTo>
                    <a:pt x="0" y="0"/>
                  </a:lnTo>
                  <a:close/>
                </a:path>
              </a:pathLst>
            </a:custGeom>
            <a:solidFill>
              <a:srgbClr val="915F9E"/>
            </a:solidFill>
            <a:ln>
              <a:noFill/>
            </a:ln>
          </p:spPr>
          <p:txBody>
            <a:bodyPr anchorCtr="0" anchor="t" bIns="72700" lIns="145425" spcFirstLastPara="1" rIns="145425" wrap="square" tIns="72700">
              <a:noAutofit/>
            </a:bodyPr>
            <a:lstStyle/>
            <a:p>
              <a:pPr indent="0" lvl="0" marL="0" marR="0" rtl="0" algn="ctr">
                <a:spcBef>
                  <a:spcPts val="0"/>
                </a:spcBef>
                <a:spcAft>
                  <a:spcPts val="0"/>
                </a:spcAft>
                <a:buNone/>
              </a:pPr>
              <a:r>
                <a:t/>
              </a:r>
              <a:endParaRPr sz="6926">
                <a:solidFill>
                  <a:schemeClr val="dk1"/>
                </a:solidFill>
                <a:latin typeface="Century Schoolbook"/>
                <a:ea typeface="Century Schoolbook"/>
                <a:cs typeface="Century Schoolbook"/>
                <a:sym typeface="Century Schoolbook"/>
              </a:endParaRPr>
            </a:p>
          </p:txBody>
        </p:sp>
      </p:grpSp>
      <p:sp>
        <p:nvSpPr>
          <p:cNvPr id="148" name="Google Shape;148;p56"/>
          <p:cNvSpPr/>
          <p:nvPr>
            <p:ph idx="2" type="pic"/>
          </p:nvPr>
        </p:nvSpPr>
        <p:spPr>
          <a:xfrm>
            <a:off x="0" y="0"/>
            <a:ext cx="12192000" cy="6858000"/>
          </a:xfrm>
          <a:prstGeom prst="rect">
            <a:avLst/>
          </a:prstGeom>
          <a:solidFill>
            <a:srgbClr val="D8D8D8"/>
          </a:solidFill>
          <a:ln>
            <a:noFill/>
          </a:ln>
        </p:spPr>
      </p:sp>
      <p:sp>
        <p:nvSpPr>
          <p:cNvPr id="149" name="Google Shape;149;p56"/>
          <p:cNvSpPr txBox="1"/>
          <p:nvPr>
            <p:ph idx="1" type="body"/>
          </p:nvPr>
        </p:nvSpPr>
        <p:spPr>
          <a:xfrm>
            <a:off x="640956" y="1409888"/>
            <a:ext cx="6749339" cy="8080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915F9E"/>
              </a:buClr>
              <a:buSzPts val="3600"/>
              <a:buFont typeface="Arial"/>
              <a:buNone/>
              <a:defRPr b="1" i="0" sz="3600">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50" name="Google Shape;150;p56"/>
          <p:cNvSpPr txBox="1"/>
          <p:nvPr>
            <p:ph idx="3" type="body"/>
          </p:nvPr>
        </p:nvSpPr>
        <p:spPr>
          <a:xfrm>
            <a:off x="640953" y="2428508"/>
            <a:ext cx="6749339" cy="296562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2400"/>
              <a:buFont typeface="Arial"/>
              <a:buNone/>
              <a:defRPr b="0" i="0" sz="2400">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5">
  <p:cSld name="Photo Slide 5">
    <p:spTree>
      <p:nvGrpSpPr>
        <p:cNvPr id="151" name="Shape 151"/>
        <p:cNvGrpSpPr/>
        <p:nvPr/>
      </p:nvGrpSpPr>
      <p:grpSpPr>
        <a:xfrm>
          <a:off x="0" y="0"/>
          <a:ext cx="0" cy="0"/>
          <a:chOff x="0" y="0"/>
          <a:chExt cx="0" cy="0"/>
        </a:xfrm>
      </p:grpSpPr>
      <p:sp>
        <p:nvSpPr>
          <p:cNvPr id="152" name="Google Shape;152;p57"/>
          <p:cNvSpPr/>
          <p:nvPr>
            <p:ph idx="2" type="pic"/>
          </p:nvPr>
        </p:nvSpPr>
        <p:spPr>
          <a:xfrm>
            <a:off x="442452" y="0"/>
            <a:ext cx="11749547" cy="6284068"/>
          </a:xfrm>
          <a:prstGeom prst="rect">
            <a:avLst/>
          </a:prstGeom>
          <a:solidFill>
            <a:srgbClr val="D8D8D8"/>
          </a:solidFill>
          <a:ln>
            <a:noFill/>
          </a:ln>
        </p:spPr>
      </p:sp>
      <p:sp>
        <p:nvSpPr>
          <p:cNvPr id="153" name="Google Shape;153;p57"/>
          <p:cNvSpPr txBox="1"/>
          <p:nvPr>
            <p:ph idx="1" type="body"/>
          </p:nvPr>
        </p:nvSpPr>
        <p:spPr>
          <a:xfrm>
            <a:off x="938369" y="1034821"/>
            <a:ext cx="6577261" cy="8451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600"/>
              <a:buFont typeface="Arial"/>
              <a:buNone/>
              <a:defRPr b="1" i="0" sz="3600">
                <a:solidFill>
                  <a:schemeClr val="lt1"/>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54" name="Google Shape;154;p57"/>
          <p:cNvSpPr/>
          <p:nvPr/>
        </p:nvSpPr>
        <p:spPr>
          <a:xfrm rot="-5400000">
            <a:off x="-269498" y="1351335"/>
            <a:ext cx="1440000" cy="360000"/>
          </a:xfrm>
          <a:custGeom>
            <a:rect b="b" l="l" r="r" t="t"/>
            <a:pathLst>
              <a:path extrusionOk="0" h="304760" w="1620513">
                <a:moveTo>
                  <a:pt x="0" y="-1"/>
                </a:moveTo>
                <a:lnTo>
                  <a:pt x="1620514" y="-1"/>
                </a:lnTo>
                <a:lnTo>
                  <a:pt x="1620514" y="304760"/>
                </a:lnTo>
                <a:lnTo>
                  <a:pt x="0" y="304760"/>
                </a:lnTo>
                <a:close/>
              </a:path>
            </a:pathLst>
          </a:custGeom>
          <a:solidFill>
            <a:srgbClr val="915F9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6">
  <p:cSld name="Photo Slide 6">
    <p:spTree>
      <p:nvGrpSpPr>
        <p:cNvPr id="155" name="Shape 155"/>
        <p:cNvGrpSpPr/>
        <p:nvPr/>
      </p:nvGrpSpPr>
      <p:grpSpPr>
        <a:xfrm>
          <a:off x="0" y="0"/>
          <a:ext cx="0" cy="0"/>
          <a:chOff x="0" y="0"/>
          <a:chExt cx="0" cy="0"/>
        </a:xfrm>
      </p:grpSpPr>
      <p:sp>
        <p:nvSpPr>
          <p:cNvPr id="156" name="Google Shape;156;p58"/>
          <p:cNvSpPr/>
          <p:nvPr/>
        </p:nvSpPr>
        <p:spPr>
          <a:xfrm>
            <a:off x="0" y="1"/>
            <a:ext cx="12192000" cy="4366938"/>
          </a:xfrm>
          <a:prstGeom prst="rect">
            <a:avLst/>
          </a:prstGeom>
          <a:solidFill>
            <a:srgbClr val="915F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69">
              <a:solidFill>
                <a:schemeClr val="lt1"/>
              </a:solidFill>
              <a:latin typeface="Montserrat"/>
              <a:ea typeface="Montserrat"/>
              <a:cs typeface="Montserrat"/>
              <a:sym typeface="Montserrat"/>
            </a:endParaRPr>
          </a:p>
        </p:txBody>
      </p:sp>
      <p:sp>
        <p:nvSpPr>
          <p:cNvPr id="157" name="Google Shape;157;p58"/>
          <p:cNvSpPr txBox="1"/>
          <p:nvPr>
            <p:ph idx="1" type="body"/>
          </p:nvPr>
        </p:nvSpPr>
        <p:spPr>
          <a:xfrm>
            <a:off x="946246" y="5087695"/>
            <a:ext cx="4403214" cy="134683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915F9E"/>
              </a:buClr>
              <a:buSzPts val="3600"/>
              <a:buFont typeface="Arial"/>
              <a:buNone/>
              <a:defRPr b="1" i="0" sz="3600">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58" name="Google Shape;158;p58"/>
          <p:cNvSpPr txBox="1"/>
          <p:nvPr>
            <p:ph idx="2" type="body"/>
          </p:nvPr>
        </p:nvSpPr>
        <p:spPr>
          <a:xfrm>
            <a:off x="5779610" y="5087694"/>
            <a:ext cx="5726769" cy="134683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2400"/>
              <a:buFont typeface="Arial"/>
              <a:buNone/>
              <a:defRPr b="0" i="0" sz="2400">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59" name="Google Shape;159;p58"/>
          <p:cNvSpPr/>
          <p:nvPr>
            <p:ph idx="3" type="pic"/>
          </p:nvPr>
        </p:nvSpPr>
        <p:spPr>
          <a:xfrm>
            <a:off x="438150" y="423475"/>
            <a:ext cx="3752850" cy="3481775"/>
          </a:xfrm>
          <a:prstGeom prst="rect">
            <a:avLst/>
          </a:prstGeom>
          <a:solidFill>
            <a:srgbClr val="D8D8D8"/>
          </a:solidFill>
          <a:ln>
            <a:noFill/>
          </a:ln>
        </p:spPr>
      </p:sp>
      <p:sp>
        <p:nvSpPr>
          <p:cNvPr id="160" name="Google Shape;160;p58"/>
          <p:cNvSpPr/>
          <p:nvPr>
            <p:ph idx="4" type="pic"/>
          </p:nvPr>
        </p:nvSpPr>
        <p:spPr>
          <a:xfrm>
            <a:off x="4686300" y="423476"/>
            <a:ext cx="2819400" cy="1519624"/>
          </a:xfrm>
          <a:prstGeom prst="rect">
            <a:avLst/>
          </a:prstGeom>
          <a:solidFill>
            <a:srgbClr val="D8D8D8"/>
          </a:solidFill>
          <a:ln>
            <a:noFill/>
          </a:ln>
        </p:spPr>
      </p:sp>
      <p:sp>
        <p:nvSpPr>
          <p:cNvPr id="161" name="Google Shape;161;p58"/>
          <p:cNvSpPr/>
          <p:nvPr>
            <p:ph idx="5" type="pic"/>
          </p:nvPr>
        </p:nvSpPr>
        <p:spPr>
          <a:xfrm>
            <a:off x="4686300" y="2404676"/>
            <a:ext cx="2819400" cy="1519624"/>
          </a:xfrm>
          <a:prstGeom prst="rect">
            <a:avLst/>
          </a:prstGeom>
          <a:solidFill>
            <a:srgbClr val="D8D8D8"/>
          </a:solidFill>
          <a:ln>
            <a:noFill/>
          </a:ln>
        </p:spPr>
      </p:sp>
      <p:sp>
        <p:nvSpPr>
          <p:cNvPr id="162" name="Google Shape;162;p58"/>
          <p:cNvSpPr/>
          <p:nvPr>
            <p:ph idx="6" type="pic"/>
          </p:nvPr>
        </p:nvSpPr>
        <p:spPr>
          <a:xfrm>
            <a:off x="7962900" y="442525"/>
            <a:ext cx="3752850" cy="3481775"/>
          </a:xfrm>
          <a:prstGeom prst="rect">
            <a:avLst/>
          </a:prstGeom>
          <a:solidFill>
            <a:srgbClr val="D8D8D8"/>
          </a:solidFill>
          <a:ln>
            <a:noFill/>
          </a:ln>
        </p:spPr>
      </p:sp>
      <p:sp>
        <p:nvSpPr>
          <p:cNvPr id="163" name="Google Shape;163;p58"/>
          <p:cNvSpPr/>
          <p:nvPr/>
        </p:nvSpPr>
        <p:spPr>
          <a:xfrm rot="-5400000">
            <a:off x="-269498" y="1351335"/>
            <a:ext cx="1440000" cy="360000"/>
          </a:xfrm>
          <a:custGeom>
            <a:rect b="b" l="l" r="r" t="t"/>
            <a:pathLst>
              <a:path extrusionOk="0" h="304760" w="1620513">
                <a:moveTo>
                  <a:pt x="0" y="-1"/>
                </a:moveTo>
                <a:lnTo>
                  <a:pt x="1620514" y="-1"/>
                </a:lnTo>
                <a:lnTo>
                  <a:pt x="1620514" y="304760"/>
                </a:lnTo>
                <a:lnTo>
                  <a:pt x="0" y="304760"/>
                </a:lnTo>
                <a:close/>
              </a:path>
            </a:pathLst>
          </a:custGeom>
          <a:solidFill>
            <a:srgbClr val="7ABB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Tree>
  </p:cSld>
  <p:clrMapOvr>
    <a:masterClrMapping/>
  </p:clrMapOvr>
  <p:extLst>
    <p:ext uri="{DCECCB84-F9BA-43D5-87BE-67443E8EF086}">
      <p15:sldGuideLst>
        <p15:guide id="1" orient="horz" pos="412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x photo/text slide">
  <p:cSld name="3 x photo/text slide">
    <p:spTree>
      <p:nvGrpSpPr>
        <p:cNvPr id="164" name="Shape 164"/>
        <p:cNvGrpSpPr/>
        <p:nvPr/>
      </p:nvGrpSpPr>
      <p:grpSpPr>
        <a:xfrm>
          <a:off x="0" y="0"/>
          <a:ext cx="0" cy="0"/>
          <a:chOff x="0" y="0"/>
          <a:chExt cx="0" cy="0"/>
        </a:xfrm>
      </p:grpSpPr>
      <p:sp>
        <p:nvSpPr>
          <p:cNvPr id="165" name="Google Shape;165;p59"/>
          <p:cNvSpPr txBox="1"/>
          <p:nvPr>
            <p:ph idx="1" type="body"/>
          </p:nvPr>
        </p:nvSpPr>
        <p:spPr>
          <a:xfrm>
            <a:off x="4346104" y="387792"/>
            <a:ext cx="7160276" cy="73006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915F9E"/>
              </a:buClr>
              <a:buSzPts val="3600"/>
              <a:buFont typeface="Arial"/>
              <a:buNone/>
              <a:defRPr b="1" i="0" sz="3600">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66" name="Google Shape;166;p59"/>
          <p:cNvSpPr txBox="1"/>
          <p:nvPr>
            <p:ph idx="2" type="body"/>
          </p:nvPr>
        </p:nvSpPr>
        <p:spPr>
          <a:xfrm>
            <a:off x="4358285" y="1091007"/>
            <a:ext cx="7160273" cy="9458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2400"/>
              <a:buFont typeface="Arial"/>
              <a:buNone/>
              <a:defRPr b="0" i="0" sz="2400">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67" name="Google Shape;167;p59"/>
          <p:cNvSpPr txBox="1"/>
          <p:nvPr>
            <p:ph idx="3" type="body"/>
          </p:nvPr>
        </p:nvSpPr>
        <p:spPr>
          <a:xfrm>
            <a:off x="4346104" y="2462666"/>
            <a:ext cx="7160276" cy="73006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915F9E"/>
              </a:buClr>
              <a:buSzPts val="3600"/>
              <a:buFont typeface="Arial"/>
              <a:buNone/>
              <a:defRPr b="1" i="0" sz="3600">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68" name="Google Shape;168;p59"/>
          <p:cNvSpPr txBox="1"/>
          <p:nvPr>
            <p:ph idx="4" type="body"/>
          </p:nvPr>
        </p:nvSpPr>
        <p:spPr>
          <a:xfrm>
            <a:off x="4358285" y="3165882"/>
            <a:ext cx="7160273" cy="9458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2400"/>
              <a:buFont typeface="Arial"/>
              <a:buNone/>
              <a:defRPr b="0" i="0" sz="2400">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69" name="Google Shape;169;p59"/>
          <p:cNvSpPr txBox="1"/>
          <p:nvPr>
            <p:ph idx="5" type="body"/>
          </p:nvPr>
        </p:nvSpPr>
        <p:spPr>
          <a:xfrm>
            <a:off x="4358285" y="4537541"/>
            <a:ext cx="7160276" cy="73006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915F9E"/>
              </a:buClr>
              <a:buSzPts val="3600"/>
              <a:buFont typeface="Arial"/>
              <a:buNone/>
              <a:defRPr b="1" i="0" sz="3600">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70" name="Google Shape;170;p59"/>
          <p:cNvSpPr txBox="1"/>
          <p:nvPr>
            <p:ph idx="6" type="body"/>
          </p:nvPr>
        </p:nvSpPr>
        <p:spPr>
          <a:xfrm>
            <a:off x="4370466" y="5240757"/>
            <a:ext cx="7160273" cy="9458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2400"/>
              <a:buFont typeface="Arial"/>
              <a:buNone/>
              <a:defRPr b="0" i="0" sz="2400">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71" name="Google Shape;171;p59"/>
          <p:cNvSpPr/>
          <p:nvPr>
            <p:ph idx="7" type="pic"/>
          </p:nvPr>
        </p:nvSpPr>
        <p:spPr>
          <a:xfrm>
            <a:off x="501328" y="413959"/>
            <a:ext cx="2529327" cy="1727134"/>
          </a:xfrm>
          <a:prstGeom prst="rect">
            <a:avLst/>
          </a:prstGeom>
          <a:solidFill>
            <a:srgbClr val="D8D8D8"/>
          </a:solidFill>
          <a:ln>
            <a:noFill/>
          </a:ln>
        </p:spPr>
      </p:sp>
      <p:sp>
        <p:nvSpPr>
          <p:cNvPr id="172" name="Google Shape;172;p59"/>
          <p:cNvSpPr/>
          <p:nvPr/>
        </p:nvSpPr>
        <p:spPr>
          <a:xfrm rot="10800000">
            <a:off x="359045" y="674564"/>
            <a:ext cx="1620514" cy="1623346"/>
          </a:xfrm>
          <a:custGeom>
            <a:rect b="b" l="l" r="r" t="t"/>
            <a:pathLst>
              <a:path extrusionOk="0" h="1623346" w="1620514">
                <a:moveTo>
                  <a:pt x="1620513" y="1623346"/>
                </a:moveTo>
                <a:lnTo>
                  <a:pt x="1315752" y="1623346"/>
                </a:lnTo>
                <a:lnTo>
                  <a:pt x="1315753" y="304761"/>
                </a:lnTo>
                <a:lnTo>
                  <a:pt x="0" y="304761"/>
                </a:lnTo>
                <a:lnTo>
                  <a:pt x="0" y="0"/>
                </a:lnTo>
                <a:lnTo>
                  <a:pt x="1620514" y="0"/>
                </a:lnTo>
                <a:lnTo>
                  <a:pt x="1620514" y="304761"/>
                </a:lnTo>
                <a:lnTo>
                  <a:pt x="1620513" y="304761"/>
                </a:lnTo>
                <a:close/>
              </a:path>
            </a:pathLst>
          </a:custGeom>
          <a:solidFill>
            <a:srgbClr val="915F9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73" name="Google Shape;173;p59"/>
          <p:cNvSpPr/>
          <p:nvPr>
            <p:ph idx="8" type="pic"/>
          </p:nvPr>
        </p:nvSpPr>
        <p:spPr>
          <a:xfrm>
            <a:off x="482278" y="2539396"/>
            <a:ext cx="2529327" cy="1727134"/>
          </a:xfrm>
          <a:prstGeom prst="rect">
            <a:avLst/>
          </a:prstGeom>
          <a:solidFill>
            <a:srgbClr val="D8D8D8"/>
          </a:solidFill>
          <a:ln>
            <a:noFill/>
          </a:ln>
        </p:spPr>
      </p:sp>
      <p:sp>
        <p:nvSpPr>
          <p:cNvPr id="174" name="Google Shape;174;p59"/>
          <p:cNvSpPr/>
          <p:nvPr/>
        </p:nvSpPr>
        <p:spPr>
          <a:xfrm rot="10800000">
            <a:off x="339995" y="2800001"/>
            <a:ext cx="1620514" cy="1623346"/>
          </a:xfrm>
          <a:custGeom>
            <a:rect b="b" l="l" r="r" t="t"/>
            <a:pathLst>
              <a:path extrusionOk="0" h="1623346" w="1620514">
                <a:moveTo>
                  <a:pt x="1620513" y="1623346"/>
                </a:moveTo>
                <a:lnTo>
                  <a:pt x="1315752" y="1623346"/>
                </a:lnTo>
                <a:lnTo>
                  <a:pt x="1315753" y="304761"/>
                </a:lnTo>
                <a:lnTo>
                  <a:pt x="0" y="304761"/>
                </a:lnTo>
                <a:lnTo>
                  <a:pt x="0" y="0"/>
                </a:lnTo>
                <a:lnTo>
                  <a:pt x="1620514" y="0"/>
                </a:lnTo>
                <a:lnTo>
                  <a:pt x="1620514" y="304761"/>
                </a:lnTo>
                <a:lnTo>
                  <a:pt x="1620513" y="304761"/>
                </a:lnTo>
                <a:close/>
              </a:path>
            </a:pathLst>
          </a:custGeom>
          <a:solidFill>
            <a:srgbClr val="915F9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75" name="Google Shape;175;p59"/>
          <p:cNvSpPr/>
          <p:nvPr>
            <p:ph idx="9" type="pic"/>
          </p:nvPr>
        </p:nvSpPr>
        <p:spPr>
          <a:xfrm>
            <a:off x="463228" y="4672996"/>
            <a:ext cx="2529327" cy="1727134"/>
          </a:xfrm>
          <a:prstGeom prst="rect">
            <a:avLst/>
          </a:prstGeom>
          <a:solidFill>
            <a:srgbClr val="D8D8D8"/>
          </a:solidFill>
          <a:ln>
            <a:noFill/>
          </a:ln>
        </p:spPr>
      </p:sp>
      <p:sp>
        <p:nvSpPr>
          <p:cNvPr id="176" name="Google Shape;176;p59"/>
          <p:cNvSpPr/>
          <p:nvPr/>
        </p:nvSpPr>
        <p:spPr>
          <a:xfrm rot="10800000">
            <a:off x="320945" y="4933601"/>
            <a:ext cx="1620514" cy="1623346"/>
          </a:xfrm>
          <a:custGeom>
            <a:rect b="b" l="l" r="r" t="t"/>
            <a:pathLst>
              <a:path extrusionOk="0" h="1623346" w="1620514">
                <a:moveTo>
                  <a:pt x="1620513" y="1623346"/>
                </a:moveTo>
                <a:lnTo>
                  <a:pt x="1315752" y="1623346"/>
                </a:lnTo>
                <a:lnTo>
                  <a:pt x="1315753" y="304761"/>
                </a:lnTo>
                <a:lnTo>
                  <a:pt x="0" y="304761"/>
                </a:lnTo>
                <a:lnTo>
                  <a:pt x="0" y="0"/>
                </a:lnTo>
                <a:lnTo>
                  <a:pt x="1620514" y="0"/>
                </a:lnTo>
                <a:lnTo>
                  <a:pt x="1620514" y="304761"/>
                </a:lnTo>
                <a:lnTo>
                  <a:pt x="1620513" y="304761"/>
                </a:lnTo>
                <a:close/>
              </a:path>
            </a:pathLst>
          </a:custGeom>
          <a:solidFill>
            <a:srgbClr val="915F9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extLst>
    <p:ext uri="{DCECCB84-F9BA-43D5-87BE-67443E8EF086}">
      <p15:sldGuideLst>
        <p15:guide id="1" orient="horz" pos="41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77" name="Shape 177"/>
        <p:cNvGrpSpPr/>
        <p:nvPr/>
      </p:nvGrpSpPr>
      <p:grpSpPr>
        <a:xfrm>
          <a:off x="0" y="0"/>
          <a:ext cx="0" cy="0"/>
          <a:chOff x="0" y="0"/>
          <a:chExt cx="0" cy="0"/>
        </a:xfrm>
      </p:grpSpPr>
      <p:sp>
        <p:nvSpPr>
          <p:cNvPr id="178" name="Google Shape;178;p60"/>
          <p:cNvSpPr/>
          <p:nvPr/>
        </p:nvSpPr>
        <p:spPr>
          <a:xfrm>
            <a:off x="1" y="1723900"/>
            <a:ext cx="12191998" cy="4053499"/>
          </a:xfrm>
          <a:prstGeom prst="rect">
            <a:avLst/>
          </a:prstGeom>
          <a:solidFill>
            <a:srgbClr val="915F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69">
              <a:solidFill>
                <a:schemeClr val="lt1"/>
              </a:solidFill>
              <a:latin typeface="Century Schoolbook"/>
              <a:ea typeface="Century Schoolbook"/>
              <a:cs typeface="Century Schoolbook"/>
              <a:sym typeface="Century Schoolbook"/>
            </a:endParaRPr>
          </a:p>
        </p:txBody>
      </p:sp>
      <p:sp>
        <p:nvSpPr>
          <p:cNvPr id="179" name="Google Shape;179;p60"/>
          <p:cNvSpPr txBox="1"/>
          <p:nvPr>
            <p:ph idx="1" type="body"/>
          </p:nvPr>
        </p:nvSpPr>
        <p:spPr>
          <a:xfrm>
            <a:off x="773875" y="612133"/>
            <a:ext cx="10644249" cy="8087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915F9E"/>
              </a:buClr>
              <a:buSzPts val="3600"/>
              <a:buFont typeface="Arial"/>
              <a:buNone/>
              <a:defRPr b="1" i="0" sz="3600">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80" name="Google Shape;180;p60"/>
          <p:cNvSpPr txBox="1"/>
          <p:nvPr>
            <p:ph idx="2" type="body"/>
          </p:nvPr>
        </p:nvSpPr>
        <p:spPr>
          <a:xfrm>
            <a:off x="6349485" y="2527915"/>
            <a:ext cx="5068640" cy="25383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a:solidFill>
                  <a:schemeClr val="lt1"/>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81" name="Google Shape;181;p60"/>
          <p:cNvSpPr/>
          <p:nvPr/>
        </p:nvSpPr>
        <p:spPr>
          <a:xfrm>
            <a:off x="9978124" y="1553310"/>
            <a:ext cx="1440000" cy="360000"/>
          </a:xfrm>
          <a:custGeom>
            <a:rect b="b" l="l" r="r" t="t"/>
            <a:pathLst>
              <a:path extrusionOk="0" h="304760" w="1620513">
                <a:moveTo>
                  <a:pt x="0" y="-1"/>
                </a:moveTo>
                <a:lnTo>
                  <a:pt x="1620514" y="-1"/>
                </a:lnTo>
                <a:lnTo>
                  <a:pt x="1620514" y="304760"/>
                </a:lnTo>
                <a:lnTo>
                  <a:pt x="0" y="304760"/>
                </a:lnTo>
                <a:close/>
              </a:path>
            </a:pathLst>
          </a:custGeom>
          <a:solidFill>
            <a:srgbClr val="7ABB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pic>
        <p:nvPicPr>
          <p:cNvPr id="182" name="Google Shape;182;p60"/>
          <p:cNvPicPr preferRelativeResize="0"/>
          <p:nvPr/>
        </p:nvPicPr>
        <p:blipFill rotWithShape="1">
          <a:blip r:embed="rId2">
            <a:alphaModFix/>
          </a:blip>
          <a:srcRect b="20571" l="0" r="0" t="0"/>
          <a:stretch/>
        </p:blipFill>
        <p:spPr>
          <a:xfrm rot="5400000">
            <a:off x="1059222" y="1659698"/>
            <a:ext cx="3693498" cy="5831867"/>
          </a:xfrm>
          <a:custGeom>
            <a:rect b="b" l="l" r="r" t="t"/>
            <a:pathLst>
              <a:path extrusionOk="0" h="4136571" w="3456000">
                <a:moveTo>
                  <a:pt x="0" y="0"/>
                </a:moveTo>
                <a:lnTo>
                  <a:pt x="3456000" y="0"/>
                </a:lnTo>
                <a:lnTo>
                  <a:pt x="3456000" y="4136571"/>
                </a:lnTo>
                <a:lnTo>
                  <a:pt x="0" y="4136571"/>
                </a:lnTo>
                <a:close/>
              </a:path>
            </a:pathLst>
          </a:custGeom>
          <a:noFill/>
          <a:ln>
            <a:noFill/>
          </a:ln>
        </p:spPr>
      </p:pic>
      <p:sp>
        <p:nvSpPr>
          <p:cNvPr id="183" name="Google Shape;183;p60"/>
          <p:cNvSpPr/>
          <p:nvPr>
            <p:ph idx="3" type="pic"/>
          </p:nvPr>
        </p:nvSpPr>
        <p:spPr>
          <a:xfrm>
            <a:off x="-9961" y="3153842"/>
            <a:ext cx="4642477" cy="2880154"/>
          </a:xfrm>
          <a:prstGeom prst="rect">
            <a:avLst/>
          </a:prstGeom>
          <a:solidFill>
            <a:srgbClr val="D8D8D8"/>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 1 column">
  <p:cSld name="Text Slide - 1 column">
    <p:spTree>
      <p:nvGrpSpPr>
        <p:cNvPr id="184" name="Shape 184"/>
        <p:cNvGrpSpPr/>
        <p:nvPr/>
      </p:nvGrpSpPr>
      <p:grpSpPr>
        <a:xfrm>
          <a:off x="0" y="0"/>
          <a:ext cx="0" cy="0"/>
          <a:chOff x="0" y="0"/>
          <a:chExt cx="0" cy="0"/>
        </a:xfrm>
      </p:grpSpPr>
      <p:sp>
        <p:nvSpPr>
          <p:cNvPr id="185" name="Google Shape;185;p61"/>
          <p:cNvSpPr txBox="1"/>
          <p:nvPr>
            <p:ph idx="1" type="body"/>
          </p:nvPr>
        </p:nvSpPr>
        <p:spPr>
          <a:xfrm>
            <a:off x="854280" y="925680"/>
            <a:ext cx="10483431" cy="8042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915F9E"/>
              </a:buClr>
              <a:buSzPts val="3600"/>
              <a:buFont typeface="Arial"/>
              <a:buNone/>
              <a:defRPr b="1" i="0" sz="3600">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86" name="Google Shape;186;p61"/>
          <p:cNvSpPr/>
          <p:nvPr/>
        </p:nvSpPr>
        <p:spPr>
          <a:xfrm>
            <a:off x="1592486" y="-1"/>
            <a:ext cx="9007028" cy="345989"/>
          </a:xfrm>
          <a:custGeom>
            <a:rect b="b" l="l" r="r" t="t"/>
            <a:pathLst>
              <a:path extrusionOk="0" h="4977432" w="10372477">
                <a:moveTo>
                  <a:pt x="0" y="0"/>
                </a:moveTo>
                <a:lnTo>
                  <a:pt x="10372477" y="0"/>
                </a:lnTo>
                <a:lnTo>
                  <a:pt x="10372477" y="4977432"/>
                </a:lnTo>
                <a:lnTo>
                  <a:pt x="0" y="4977432"/>
                </a:lnTo>
                <a:lnTo>
                  <a:pt x="0" y="0"/>
                </a:lnTo>
                <a:close/>
              </a:path>
            </a:pathLst>
          </a:custGeom>
          <a:solidFill>
            <a:srgbClr val="915F9E"/>
          </a:solidFill>
          <a:ln>
            <a:noFill/>
          </a:ln>
        </p:spPr>
        <p:txBody>
          <a:bodyPr anchorCtr="0" anchor="t" bIns="117275" lIns="234550" spcFirstLastPara="1" rIns="234550" wrap="square" tIns="117275">
            <a:noAutofit/>
          </a:bodyPr>
          <a:lstStyle/>
          <a:p>
            <a:pPr indent="0" lvl="0" marL="0" marR="0" rtl="0" algn="ctr">
              <a:spcBef>
                <a:spcPts val="0"/>
              </a:spcBef>
              <a:spcAft>
                <a:spcPts val="0"/>
              </a:spcAft>
              <a:buNone/>
            </a:pPr>
            <a:r>
              <a:t/>
            </a:r>
            <a:endParaRPr sz="6926">
              <a:solidFill>
                <a:schemeClr val="dk1"/>
              </a:solidFill>
              <a:latin typeface="Century Schoolbook"/>
              <a:ea typeface="Century Schoolbook"/>
              <a:cs typeface="Century Schoolbook"/>
              <a:sym typeface="Century Schoolbook"/>
            </a:endParaRPr>
          </a:p>
        </p:txBody>
      </p:sp>
      <p:sp>
        <p:nvSpPr>
          <p:cNvPr id="187" name="Google Shape;187;p61"/>
          <p:cNvSpPr txBox="1"/>
          <p:nvPr>
            <p:ph idx="2" type="body"/>
          </p:nvPr>
        </p:nvSpPr>
        <p:spPr>
          <a:xfrm>
            <a:off x="854282" y="1864553"/>
            <a:ext cx="10483429" cy="44395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2400"/>
              <a:buFont typeface="Arial"/>
              <a:buNone/>
              <a:defRPr b="0" i="0" sz="2400">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24" name="Shape 24"/>
        <p:cNvGrpSpPr/>
        <p:nvPr/>
      </p:nvGrpSpPr>
      <p:grpSpPr>
        <a:xfrm>
          <a:off x="0" y="0"/>
          <a:ext cx="0" cy="0"/>
          <a:chOff x="0" y="0"/>
          <a:chExt cx="0" cy="0"/>
        </a:xfrm>
      </p:grpSpPr>
      <p:grpSp>
        <p:nvGrpSpPr>
          <p:cNvPr id="25" name="Google Shape;25;p44"/>
          <p:cNvGrpSpPr/>
          <p:nvPr/>
        </p:nvGrpSpPr>
        <p:grpSpPr>
          <a:xfrm>
            <a:off x="5970402" y="6015198"/>
            <a:ext cx="2735993" cy="679345"/>
            <a:chOff x="0" y="0"/>
            <a:chExt cx="2301694" cy="571500"/>
          </a:xfrm>
        </p:grpSpPr>
        <p:sp>
          <p:nvSpPr>
            <p:cNvPr id="26" name="Google Shape;26;p44"/>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27" name="Google Shape;27;p44"/>
            <p:cNvPicPr preferRelativeResize="0"/>
            <p:nvPr/>
          </p:nvPicPr>
          <p:blipFill rotWithShape="1">
            <a:blip r:embed="rId2">
              <a:alphaModFix/>
            </a:blip>
            <a:srcRect b="0" l="4320" r="4320" t="0"/>
            <a:stretch/>
          </p:blipFill>
          <p:spPr>
            <a:xfrm>
              <a:off x="312965" y="96237"/>
              <a:ext cx="1675765" cy="384810"/>
            </a:xfrm>
            <a:prstGeom prst="rect">
              <a:avLst/>
            </a:prstGeom>
            <a:noFill/>
            <a:ln>
              <a:noFill/>
            </a:ln>
          </p:spPr>
        </p:pic>
      </p:grpSp>
      <p:sp>
        <p:nvSpPr>
          <p:cNvPr id="28" name="Google Shape;28;p44"/>
          <p:cNvSpPr txBox="1"/>
          <p:nvPr>
            <p:ph idx="1" type="body"/>
          </p:nvPr>
        </p:nvSpPr>
        <p:spPr>
          <a:xfrm>
            <a:off x="2679029" y="2070648"/>
            <a:ext cx="1045074" cy="22347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3657"/>
              </a:spcBef>
              <a:spcAft>
                <a:spcPts val="0"/>
              </a:spcAft>
              <a:buClr>
                <a:srgbClr val="915F9E"/>
              </a:buClr>
              <a:buSzPts val="2400"/>
              <a:buFont typeface="Arial"/>
              <a:buNone/>
              <a:defRPr b="1" i="0" sz="2400" u="none" cap="none" strike="noStrike">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44"/>
          <p:cNvSpPr txBox="1"/>
          <p:nvPr>
            <p:ph idx="2" type="body"/>
          </p:nvPr>
        </p:nvSpPr>
        <p:spPr>
          <a:xfrm>
            <a:off x="3812737" y="2070648"/>
            <a:ext cx="5715653" cy="22347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2400"/>
              <a:buFont typeface="Arial"/>
              <a:buNone/>
              <a:defRPr b="0" i="0" sz="2400" u="none" cap="none" strike="noStrike">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44"/>
          <p:cNvSpPr txBox="1"/>
          <p:nvPr>
            <p:ph idx="3" type="body"/>
          </p:nvPr>
        </p:nvSpPr>
        <p:spPr>
          <a:xfrm>
            <a:off x="2679029" y="2532237"/>
            <a:ext cx="1045074" cy="22347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3657"/>
              </a:spcBef>
              <a:spcAft>
                <a:spcPts val="0"/>
              </a:spcAft>
              <a:buClr>
                <a:srgbClr val="915F9E"/>
              </a:buClr>
              <a:buSzPts val="2400"/>
              <a:buFont typeface="Arial"/>
              <a:buNone/>
              <a:defRPr b="1" i="0" sz="2400" u="none" cap="none" strike="noStrike">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44"/>
          <p:cNvSpPr txBox="1"/>
          <p:nvPr>
            <p:ph idx="4" type="body"/>
          </p:nvPr>
        </p:nvSpPr>
        <p:spPr>
          <a:xfrm>
            <a:off x="3812737" y="2532237"/>
            <a:ext cx="5715653" cy="22398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2400"/>
              <a:buFont typeface="Arial"/>
              <a:buNone/>
              <a:defRPr b="0" i="0" sz="2400" u="none" cap="none" strike="noStrike">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44"/>
          <p:cNvSpPr txBox="1"/>
          <p:nvPr>
            <p:ph idx="5" type="body"/>
          </p:nvPr>
        </p:nvSpPr>
        <p:spPr>
          <a:xfrm>
            <a:off x="2679029" y="2958181"/>
            <a:ext cx="1045074" cy="22347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3657"/>
              </a:spcBef>
              <a:spcAft>
                <a:spcPts val="0"/>
              </a:spcAft>
              <a:buClr>
                <a:srgbClr val="915F9E"/>
              </a:buClr>
              <a:buSzPts val="2400"/>
              <a:buFont typeface="Arial"/>
              <a:buNone/>
              <a:defRPr b="1" i="0" sz="2400" u="none" cap="none" strike="noStrike">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44"/>
          <p:cNvSpPr txBox="1"/>
          <p:nvPr>
            <p:ph idx="6" type="body"/>
          </p:nvPr>
        </p:nvSpPr>
        <p:spPr>
          <a:xfrm>
            <a:off x="3812737" y="2958181"/>
            <a:ext cx="5715653" cy="22347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2400"/>
              <a:buFont typeface="Arial"/>
              <a:buNone/>
              <a:defRPr b="0" i="0" sz="2400" u="none" cap="none" strike="noStrike">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44"/>
          <p:cNvSpPr txBox="1"/>
          <p:nvPr>
            <p:ph idx="7" type="body"/>
          </p:nvPr>
        </p:nvSpPr>
        <p:spPr>
          <a:xfrm>
            <a:off x="2679029" y="3370947"/>
            <a:ext cx="1045074" cy="22347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3657"/>
              </a:spcBef>
              <a:spcAft>
                <a:spcPts val="0"/>
              </a:spcAft>
              <a:buClr>
                <a:srgbClr val="915F9E"/>
              </a:buClr>
              <a:buSzPts val="2400"/>
              <a:buFont typeface="Arial"/>
              <a:buNone/>
              <a:defRPr b="1" i="0" sz="2400" u="none" cap="none" strike="noStrike">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44"/>
          <p:cNvSpPr txBox="1"/>
          <p:nvPr>
            <p:ph idx="8" type="body"/>
          </p:nvPr>
        </p:nvSpPr>
        <p:spPr>
          <a:xfrm>
            <a:off x="3812737" y="3370947"/>
            <a:ext cx="5715653" cy="22347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2400"/>
              <a:buFont typeface="Arial"/>
              <a:buNone/>
              <a:defRPr b="0" i="0" sz="2400" u="none" cap="none" strike="noStrike">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44"/>
          <p:cNvSpPr txBox="1"/>
          <p:nvPr>
            <p:ph idx="9" type="body"/>
          </p:nvPr>
        </p:nvSpPr>
        <p:spPr>
          <a:xfrm>
            <a:off x="2679029" y="3797309"/>
            <a:ext cx="1045074" cy="22347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915F9E"/>
              </a:buClr>
              <a:buSzPts val="2400"/>
              <a:buFont typeface="Arial"/>
              <a:buNone/>
              <a:defRPr b="1" i="0" sz="2400" u="none" cap="none" strike="noStrike">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44"/>
          <p:cNvSpPr txBox="1"/>
          <p:nvPr>
            <p:ph idx="13" type="body"/>
          </p:nvPr>
        </p:nvSpPr>
        <p:spPr>
          <a:xfrm>
            <a:off x="3812737" y="3797309"/>
            <a:ext cx="5715653" cy="22347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2400"/>
              <a:buFont typeface="Arial"/>
              <a:buNone/>
              <a:defRPr b="0" i="0" sz="2400" u="none" cap="none" strike="noStrike">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44"/>
          <p:cNvSpPr txBox="1"/>
          <p:nvPr>
            <p:ph idx="14" type="body"/>
          </p:nvPr>
        </p:nvSpPr>
        <p:spPr>
          <a:xfrm>
            <a:off x="2694576" y="4241250"/>
            <a:ext cx="1045074" cy="22347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915F9E"/>
              </a:buClr>
              <a:buSzPts val="2400"/>
              <a:buFont typeface="Arial"/>
              <a:buNone/>
              <a:defRPr b="1" i="0" sz="2400" u="none" cap="none" strike="noStrike">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44"/>
          <p:cNvSpPr txBox="1"/>
          <p:nvPr>
            <p:ph idx="15" type="body"/>
          </p:nvPr>
        </p:nvSpPr>
        <p:spPr>
          <a:xfrm>
            <a:off x="3828284" y="4241250"/>
            <a:ext cx="5715653" cy="22347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2400"/>
              <a:buFont typeface="Arial"/>
              <a:buNone/>
              <a:defRPr b="0" i="0" sz="2400" u="none" cap="none" strike="noStrike">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44"/>
          <p:cNvSpPr txBox="1"/>
          <p:nvPr>
            <p:ph idx="16" type="body"/>
          </p:nvPr>
        </p:nvSpPr>
        <p:spPr>
          <a:xfrm>
            <a:off x="2694576" y="4725517"/>
            <a:ext cx="1045074" cy="22347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915F9E"/>
              </a:buClr>
              <a:buSzPts val="2400"/>
              <a:buFont typeface="Arial"/>
              <a:buNone/>
              <a:defRPr b="1" i="0" sz="2400" u="none" cap="none" strike="noStrike">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44"/>
          <p:cNvSpPr txBox="1"/>
          <p:nvPr>
            <p:ph idx="17" type="body"/>
          </p:nvPr>
        </p:nvSpPr>
        <p:spPr>
          <a:xfrm>
            <a:off x="3828284" y="4725517"/>
            <a:ext cx="5715653" cy="22347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2400"/>
              <a:buFont typeface="Arial"/>
              <a:buNone/>
              <a:defRPr b="0" i="0" sz="2400" u="none" cap="none" strike="noStrike">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44"/>
          <p:cNvSpPr/>
          <p:nvPr/>
        </p:nvSpPr>
        <p:spPr>
          <a:xfrm rot="5400000">
            <a:off x="-3140113" y="3141171"/>
            <a:ext cx="6856941" cy="576720"/>
          </a:xfrm>
          <a:custGeom>
            <a:rect b="b" l="l" r="r" t="t"/>
            <a:pathLst>
              <a:path extrusionOk="0" h="4977432" w="10372477">
                <a:moveTo>
                  <a:pt x="0" y="0"/>
                </a:moveTo>
                <a:lnTo>
                  <a:pt x="10372477" y="0"/>
                </a:lnTo>
                <a:lnTo>
                  <a:pt x="10372477" y="4977432"/>
                </a:lnTo>
                <a:lnTo>
                  <a:pt x="0" y="4977432"/>
                </a:lnTo>
                <a:lnTo>
                  <a:pt x="0" y="0"/>
                </a:lnTo>
                <a:close/>
              </a:path>
            </a:pathLst>
          </a:custGeom>
          <a:solidFill>
            <a:srgbClr val="915F9E"/>
          </a:solidFill>
          <a:ln>
            <a:noFill/>
          </a:ln>
        </p:spPr>
        <p:txBody>
          <a:bodyPr anchorCtr="0" anchor="t" bIns="117275" lIns="234550" spcFirstLastPara="1" rIns="234550" wrap="square" tIns="117275">
            <a:noAutofit/>
          </a:bodyPr>
          <a:lstStyle/>
          <a:p>
            <a:pPr indent="0" lvl="0" marL="0" marR="0" rtl="0" algn="ctr">
              <a:spcBef>
                <a:spcPts val="0"/>
              </a:spcBef>
              <a:spcAft>
                <a:spcPts val="0"/>
              </a:spcAft>
              <a:buNone/>
            </a:pPr>
            <a:r>
              <a:t/>
            </a:r>
            <a:endParaRPr sz="6926">
              <a:solidFill>
                <a:schemeClr val="dk1"/>
              </a:solidFill>
              <a:latin typeface="Century Schoolbook"/>
              <a:ea typeface="Century Schoolbook"/>
              <a:cs typeface="Century Schoolbook"/>
              <a:sym typeface="Century Schoolbook"/>
            </a:endParaRPr>
          </a:p>
        </p:txBody>
      </p:sp>
      <p:sp>
        <p:nvSpPr>
          <p:cNvPr id="43" name="Google Shape;43;p44"/>
          <p:cNvSpPr txBox="1"/>
          <p:nvPr>
            <p:ph idx="18" type="body"/>
          </p:nvPr>
        </p:nvSpPr>
        <p:spPr>
          <a:xfrm>
            <a:off x="2694576" y="991145"/>
            <a:ext cx="3692066" cy="53233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9722"/>
              </a:lnSpc>
              <a:spcBef>
                <a:spcPts val="0"/>
              </a:spcBef>
              <a:spcAft>
                <a:spcPts val="0"/>
              </a:spcAft>
              <a:buClr>
                <a:srgbClr val="915F9E"/>
              </a:buClr>
              <a:buSzPts val="3600"/>
              <a:buFont typeface="Arial"/>
              <a:buNone/>
              <a:defRPr b="1" i="0" sz="3600" u="none" cap="none" strike="noStrike">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266"/>
              <a:buFont typeface="Arial"/>
              <a:buNone/>
              <a:defRPr b="0" i="0" sz="5266"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44" name="Google Shape;44;p44"/>
          <p:cNvSpPr/>
          <p:nvPr/>
        </p:nvSpPr>
        <p:spPr>
          <a:xfrm>
            <a:off x="2315424" y="2387814"/>
            <a:ext cx="7663872" cy="18899"/>
          </a:xfrm>
          <a:prstGeom prst="rect">
            <a:avLst/>
          </a:prstGeom>
          <a:solidFill>
            <a:srgbClr val="7ABB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58">
              <a:solidFill>
                <a:schemeClr val="lt1"/>
              </a:solidFill>
              <a:latin typeface="Calibri"/>
              <a:ea typeface="Calibri"/>
              <a:cs typeface="Calibri"/>
              <a:sym typeface="Calibri"/>
            </a:endParaRPr>
          </a:p>
        </p:txBody>
      </p:sp>
      <p:sp>
        <p:nvSpPr>
          <p:cNvPr id="45" name="Google Shape;45;p44"/>
          <p:cNvSpPr/>
          <p:nvPr/>
        </p:nvSpPr>
        <p:spPr>
          <a:xfrm>
            <a:off x="2315424" y="2826380"/>
            <a:ext cx="7663872" cy="18899"/>
          </a:xfrm>
          <a:prstGeom prst="rect">
            <a:avLst/>
          </a:prstGeom>
          <a:solidFill>
            <a:srgbClr val="7ABB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58">
              <a:solidFill>
                <a:schemeClr val="lt1"/>
              </a:solidFill>
              <a:latin typeface="Calibri"/>
              <a:ea typeface="Calibri"/>
              <a:cs typeface="Calibri"/>
              <a:sym typeface="Calibri"/>
            </a:endParaRPr>
          </a:p>
        </p:txBody>
      </p:sp>
      <p:sp>
        <p:nvSpPr>
          <p:cNvPr id="46" name="Google Shape;46;p44"/>
          <p:cNvSpPr/>
          <p:nvPr/>
        </p:nvSpPr>
        <p:spPr>
          <a:xfrm>
            <a:off x="2315424" y="3264947"/>
            <a:ext cx="7663872" cy="18899"/>
          </a:xfrm>
          <a:prstGeom prst="rect">
            <a:avLst/>
          </a:prstGeom>
          <a:solidFill>
            <a:srgbClr val="7ABB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58">
              <a:solidFill>
                <a:schemeClr val="lt1"/>
              </a:solidFill>
              <a:latin typeface="Calibri"/>
              <a:ea typeface="Calibri"/>
              <a:cs typeface="Calibri"/>
              <a:sym typeface="Calibri"/>
            </a:endParaRPr>
          </a:p>
        </p:txBody>
      </p:sp>
      <p:sp>
        <p:nvSpPr>
          <p:cNvPr id="47" name="Google Shape;47;p44"/>
          <p:cNvSpPr/>
          <p:nvPr/>
        </p:nvSpPr>
        <p:spPr>
          <a:xfrm>
            <a:off x="2315424" y="3703513"/>
            <a:ext cx="7663872" cy="18899"/>
          </a:xfrm>
          <a:prstGeom prst="rect">
            <a:avLst/>
          </a:prstGeom>
          <a:solidFill>
            <a:srgbClr val="7ABB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58">
              <a:solidFill>
                <a:schemeClr val="lt1"/>
              </a:solidFill>
              <a:latin typeface="Calibri"/>
              <a:ea typeface="Calibri"/>
              <a:cs typeface="Calibri"/>
              <a:sym typeface="Calibri"/>
            </a:endParaRPr>
          </a:p>
        </p:txBody>
      </p:sp>
      <p:sp>
        <p:nvSpPr>
          <p:cNvPr id="48" name="Google Shape;48;p44"/>
          <p:cNvSpPr/>
          <p:nvPr/>
        </p:nvSpPr>
        <p:spPr>
          <a:xfrm>
            <a:off x="2315424" y="4142079"/>
            <a:ext cx="7663872" cy="18899"/>
          </a:xfrm>
          <a:prstGeom prst="rect">
            <a:avLst/>
          </a:prstGeom>
          <a:solidFill>
            <a:srgbClr val="7ABB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58">
              <a:solidFill>
                <a:schemeClr val="lt1"/>
              </a:solidFill>
              <a:latin typeface="Calibri"/>
              <a:ea typeface="Calibri"/>
              <a:cs typeface="Calibri"/>
              <a:sym typeface="Calibri"/>
            </a:endParaRPr>
          </a:p>
        </p:txBody>
      </p:sp>
      <p:sp>
        <p:nvSpPr>
          <p:cNvPr id="49" name="Google Shape;49;p44"/>
          <p:cNvSpPr/>
          <p:nvPr/>
        </p:nvSpPr>
        <p:spPr>
          <a:xfrm>
            <a:off x="754063" y="6113879"/>
            <a:ext cx="5407040" cy="53880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967"/>
              <a:buFont typeface="Calibri"/>
              <a:buNone/>
            </a:pPr>
            <a:r>
              <a:rPr lang="en-US" sz="967">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67">
              <a:solidFill>
                <a:srgbClr val="000000"/>
              </a:solidFill>
              <a:latin typeface="Calibri"/>
              <a:ea typeface="Calibri"/>
              <a:cs typeface="Calibri"/>
              <a:sym typeface="Calibri"/>
            </a:endParaRPr>
          </a:p>
        </p:txBody>
      </p:sp>
    </p:spTree>
  </p:cSld>
  <p:clrMapOvr>
    <a:masterClrMapping/>
  </p:clrMapOvr>
  <p:extLst>
    <p:ext uri="{DCECCB84-F9BA-43D5-87BE-67443E8EF086}">
      <p15:sldGuideLst>
        <p15:guide id="1" pos="47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 2 columns">
  <p:cSld name="Text Slide - 2 columns">
    <p:spTree>
      <p:nvGrpSpPr>
        <p:cNvPr id="188" name="Shape 188"/>
        <p:cNvGrpSpPr/>
        <p:nvPr/>
      </p:nvGrpSpPr>
      <p:grpSpPr>
        <a:xfrm>
          <a:off x="0" y="0"/>
          <a:ext cx="0" cy="0"/>
          <a:chOff x="0" y="0"/>
          <a:chExt cx="0" cy="0"/>
        </a:xfrm>
      </p:grpSpPr>
      <p:sp>
        <p:nvSpPr>
          <p:cNvPr id="189" name="Google Shape;189;p62"/>
          <p:cNvSpPr txBox="1"/>
          <p:nvPr>
            <p:ph idx="1" type="body"/>
          </p:nvPr>
        </p:nvSpPr>
        <p:spPr>
          <a:xfrm>
            <a:off x="854280" y="925680"/>
            <a:ext cx="10483431" cy="8042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915F9E"/>
              </a:buClr>
              <a:buSzPts val="3600"/>
              <a:buFont typeface="Arial"/>
              <a:buNone/>
              <a:defRPr b="1" i="0" sz="3600">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90" name="Google Shape;190;p62"/>
          <p:cNvSpPr/>
          <p:nvPr/>
        </p:nvSpPr>
        <p:spPr>
          <a:xfrm>
            <a:off x="1592486" y="-1"/>
            <a:ext cx="9007028" cy="345989"/>
          </a:xfrm>
          <a:custGeom>
            <a:rect b="b" l="l" r="r" t="t"/>
            <a:pathLst>
              <a:path extrusionOk="0" h="4977432" w="10372477">
                <a:moveTo>
                  <a:pt x="0" y="0"/>
                </a:moveTo>
                <a:lnTo>
                  <a:pt x="10372477" y="0"/>
                </a:lnTo>
                <a:lnTo>
                  <a:pt x="10372477" y="4977432"/>
                </a:lnTo>
                <a:lnTo>
                  <a:pt x="0" y="4977432"/>
                </a:lnTo>
                <a:lnTo>
                  <a:pt x="0" y="0"/>
                </a:lnTo>
                <a:close/>
              </a:path>
            </a:pathLst>
          </a:custGeom>
          <a:solidFill>
            <a:srgbClr val="915F9E"/>
          </a:solidFill>
          <a:ln>
            <a:noFill/>
          </a:ln>
        </p:spPr>
        <p:txBody>
          <a:bodyPr anchorCtr="0" anchor="t" bIns="117275" lIns="234550" spcFirstLastPara="1" rIns="234550" wrap="square" tIns="117275">
            <a:noAutofit/>
          </a:bodyPr>
          <a:lstStyle/>
          <a:p>
            <a:pPr indent="0" lvl="0" marL="0" marR="0" rtl="0" algn="ctr">
              <a:spcBef>
                <a:spcPts val="0"/>
              </a:spcBef>
              <a:spcAft>
                <a:spcPts val="0"/>
              </a:spcAft>
              <a:buNone/>
            </a:pPr>
            <a:r>
              <a:t/>
            </a:r>
            <a:endParaRPr sz="6926">
              <a:solidFill>
                <a:schemeClr val="dk1"/>
              </a:solidFill>
              <a:latin typeface="Century Schoolbook"/>
              <a:ea typeface="Century Schoolbook"/>
              <a:cs typeface="Century Schoolbook"/>
              <a:sym typeface="Century Schoolbook"/>
            </a:endParaRPr>
          </a:p>
        </p:txBody>
      </p:sp>
      <p:sp>
        <p:nvSpPr>
          <p:cNvPr id="191" name="Google Shape;191;p62"/>
          <p:cNvSpPr txBox="1"/>
          <p:nvPr>
            <p:ph idx="2" type="body"/>
          </p:nvPr>
        </p:nvSpPr>
        <p:spPr>
          <a:xfrm>
            <a:off x="854282" y="1864553"/>
            <a:ext cx="10483429" cy="44395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2400"/>
              <a:buFont typeface="Arial"/>
              <a:buNone/>
              <a:defRPr b="0" i="0" sz="2400">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showMasterSp="0">
  <p:cSld name="End Slide">
    <p:spTree>
      <p:nvGrpSpPr>
        <p:cNvPr id="192" name="Shape 192"/>
        <p:cNvGrpSpPr/>
        <p:nvPr/>
      </p:nvGrpSpPr>
      <p:grpSpPr>
        <a:xfrm>
          <a:off x="0" y="0"/>
          <a:ext cx="0" cy="0"/>
          <a:chOff x="0" y="0"/>
          <a:chExt cx="0" cy="0"/>
        </a:xfrm>
      </p:grpSpPr>
      <p:sp>
        <p:nvSpPr>
          <p:cNvPr id="193" name="Google Shape;193;p63"/>
          <p:cNvSpPr/>
          <p:nvPr/>
        </p:nvSpPr>
        <p:spPr>
          <a:xfrm>
            <a:off x="0" y="2708030"/>
            <a:ext cx="12192000" cy="3179185"/>
          </a:xfrm>
          <a:custGeom>
            <a:rect b="b" l="l" r="r" t="t"/>
            <a:pathLst>
              <a:path extrusionOk="0" h="6806308" w="7600392">
                <a:moveTo>
                  <a:pt x="0" y="0"/>
                </a:moveTo>
                <a:lnTo>
                  <a:pt x="7600393" y="0"/>
                </a:lnTo>
                <a:lnTo>
                  <a:pt x="7600393" y="6806308"/>
                </a:lnTo>
                <a:lnTo>
                  <a:pt x="0" y="6806308"/>
                </a:lnTo>
                <a:close/>
              </a:path>
            </a:pathLst>
          </a:custGeom>
          <a:solidFill>
            <a:srgbClr val="915F9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
        <p:nvSpPr>
          <p:cNvPr id="194" name="Google Shape;194;p63"/>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1" i="0" sz="4000">
                <a:solidFill>
                  <a:schemeClr val="lt1"/>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grpSp>
        <p:nvGrpSpPr>
          <p:cNvPr id="195" name="Google Shape;195;p63"/>
          <p:cNvGrpSpPr/>
          <p:nvPr/>
        </p:nvGrpSpPr>
        <p:grpSpPr>
          <a:xfrm>
            <a:off x="162193" y="6091871"/>
            <a:ext cx="2471731" cy="613729"/>
            <a:chOff x="0" y="0"/>
            <a:chExt cx="2301694" cy="571500"/>
          </a:xfrm>
        </p:grpSpPr>
        <p:sp>
          <p:nvSpPr>
            <p:cNvPr id="196" name="Google Shape;196;p63"/>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197" name="Google Shape;197;p63"/>
            <p:cNvPicPr preferRelativeResize="0"/>
            <p:nvPr/>
          </p:nvPicPr>
          <p:blipFill rotWithShape="1">
            <a:blip r:embed="rId2">
              <a:alphaModFix/>
            </a:blip>
            <a:srcRect b="0" l="4320" r="4320" t="0"/>
            <a:stretch/>
          </p:blipFill>
          <p:spPr>
            <a:xfrm>
              <a:off x="312965" y="96237"/>
              <a:ext cx="1675765" cy="384810"/>
            </a:xfrm>
            <a:prstGeom prst="rect">
              <a:avLst/>
            </a:prstGeom>
            <a:noFill/>
            <a:ln>
              <a:noFill/>
            </a:ln>
          </p:spPr>
        </p:pic>
      </p:grpSp>
      <p:sp>
        <p:nvSpPr>
          <p:cNvPr id="198" name="Google Shape;198;p63"/>
          <p:cNvSpPr/>
          <p:nvPr/>
        </p:nvSpPr>
        <p:spPr>
          <a:xfrm>
            <a:off x="8065511" y="5423818"/>
            <a:ext cx="4126489" cy="756631"/>
          </a:xfrm>
          <a:custGeom>
            <a:rect b="b" l="l" r="r" t="t"/>
            <a:pathLst>
              <a:path extrusionOk="0" h="6806308" w="7600392">
                <a:moveTo>
                  <a:pt x="0" y="0"/>
                </a:moveTo>
                <a:lnTo>
                  <a:pt x="7600393" y="0"/>
                </a:lnTo>
                <a:lnTo>
                  <a:pt x="7600393" y="6806308"/>
                </a:lnTo>
                <a:lnTo>
                  <a:pt x="0" y="6806308"/>
                </a:lnTo>
                <a:close/>
              </a:path>
            </a:pathLst>
          </a:custGeom>
          <a:solidFill>
            <a:srgbClr val="7ABB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
        <p:nvSpPr>
          <p:cNvPr id="199" name="Google Shape;199;p63"/>
          <p:cNvSpPr txBox="1"/>
          <p:nvPr>
            <p:ph idx="2" type="body"/>
          </p:nvPr>
        </p:nvSpPr>
        <p:spPr>
          <a:xfrm>
            <a:off x="8322590" y="5556486"/>
            <a:ext cx="3467551" cy="62206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400"/>
              <a:buFont typeface="Arial"/>
              <a:buNone/>
              <a:defRPr b="0" i="0" sz="2400">
                <a:solidFill>
                  <a:schemeClr val="lt1"/>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200" name="Google Shape;200;p63"/>
          <p:cNvSpPr/>
          <p:nvPr/>
        </p:nvSpPr>
        <p:spPr>
          <a:xfrm>
            <a:off x="584503" y="2494870"/>
            <a:ext cx="1440000" cy="360000"/>
          </a:xfrm>
          <a:custGeom>
            <a:rect b="b" l="l" r="r" t="t"/>
            <a:pathLst>
              <a:path extrusionOk="0" h="304760" w="1620513">
                <a:moveTo>
                  <a:pt x="0" y="-1"/>
                </a:moveTo>
                <a:lnTo>
                  <a:pt x="1620514" y="-1"/>
                </a:lnTo>
                <a:lnTo>
                  <a:pt x="1620514" y="304760"/>
                </a:lnTo>
                <a:lnTo>
                  <a:pt x="0" y="304760"/>
                </a:lnTo>
                <a:close/>
              </a:path>
            </a:pathLst>
          </a:custGeom>
          <a:solidFill>
            <a:srgbClr val="7ABB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pic>
        <p:nvPicPr>
          <p:cNvPr id="201" name="Google Shape;201;p63"/>
          <p:cNvPicPr preferRelativeResize="0"/>
          <p:nvPr/>
        </p:nvPicPr>
        <p:blipFill rotWithShape="1">
          <a:blip r:embed="rId3">
            <a:alphaModFix/>
          </a:blip>
          <a:srcRect b="0" l="0" r="0" t="0"/>
          <a:stretch/>
        </p:blipFill>
        <p:spPr>
          <a:xfrm>
            <a:off x="7482372" y="536592"/>
            <a:ext cx="4545776" cy="17098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01 - lime">
  <p:cSld name="Divider 01 - lime">
    <p:spTree>
      <p:nvGrpSpPr>
        <p:cNvPr id="50" name="Shape 50"/>
        <p:cNvGrpSpPr/>
        <p:nvPr/>
      </p:nvGrpSpPr>
      <p:grpSpPr>
        <a:xfrm>
          <a:off x="0" y="0"/>
          <a:ext cx="0" cy="0"/>
          <a:chOff x="0" y="0"/>
          <a:chExt cx="0" cy="0"/>
        </a:xfrm>
      </p:grpSpPr>
      <p:sp>
        <p:nvSpPr>
          <p:cNvPr id="51" name="Google Shape;51;p45"/>
          <p:cNvSpPr/>
          <p:nvPr/>
        </p:nvSpPr>
        <p:spPr>
          <a:xfrm>
            <a:off x="-42147" y="3046269"/>
            <a:ext cx="12192000" cy="3811731"/>
          </a:xfrm>
          <a:custGeom>
            <a:rect b="b" l="l" r="r" t="t"/>
            <a:pathLst>
              <a:path extrusionOk="0" h="5787363" w="7686655">
                <a:moveTo>
                  <a:pt x="0" y="1"/>
                </a:moveTo>
                <a:lnTo>
                  <a:pt x="7686655" y="1"/>
                </a:lnTo>
                <a:lnTo>
                  <a:pt x="7686655" y="5787364"/>
                </a:lnTo>
                <a:lnTo>
                  <a:pt x="-1" y="578736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
        <p:nvSpPr>
          <p:cNvPr id="52" name="Google Shape;52;p45"/>
          <p:cNvSpPr/>
          <p:nvPr/>
        </p:nvSpPr>
        <p:spPr>
          <a:xfrm>
            <a:off x="-14049" y="2880243"/>
            <a:ext cx="12192000" cy="2983041"/>
          </a:xfrm>
          <a:custGeom>
            <a:rect b="b" l="l" r="r" t="t"/>
            <a:pathLst>
              <a:path extrusionOk="0" h="5787363" w="7686655">
                <a:moveTo>
                  <a:pt x="0" y="1"/>
                </a:moveTo>
                <a:lnTo>
                  <a:pt x="7686655" y="1"/>
                </a:lnTo>
                <a:lnTo>
                  <a:pt x="7686655" y="5787364"/>
                </a:lnTo>
                <a:lnTo>
                  <a:pt x="-1" y="5787364"/>
                </a:lnTo>
                <a:close/>
              </a:path>
            </a:pathLst>
          </a:custGeom>
          <a:solidFill>
            <a:srgbClr val="915F9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
        <p:nvSpPr>
          <p:cNvPr id="53" name="Google Shape;53;p45"/>
          <p:cNvSpPr txBox="1"/>
          <p:nvPr>
            <p:ph idx="1" type="body"/>
          </p:nvPr>
        </p:nvSpPr>
        <p:spPr>
          <a:xfrm>
            <a:off x="1845059" y="994716"/>
            <a:ext cx="4279038" cy="757034"/>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3657"/>
              </a:spcBef>
              <a:spcAft>
                <a:spcPts val="0"/>
              </a:spcAft>
              <a:buClr>
                <a:srgbClr val="7ABB57"/>
              </a:buClr>
              <a:buSzPts val="11613"/>
              <a:buFont typeface="Arial"/>
              <a:buNone/>
              <a:defRPr b="1" i="0" sz="11613" u="none" cap="none" strike="noStrike">
                <a:solidFill>
                  <a:srgbClr val="7ABB57"/>
                </a:solidFill>
                <a:latin typeface="Calibri"/>
                <a:ea typeface="Calibri"/>
                <a:cs typeface="Calibri"/>
                <a:sym typeface="Calibri"/>
              </a:defRPr>
            </a:lvl1pPr>
            <a:lvl2pPr indent="-474344" lvl="1" marL="9144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2pPr>
            <a:lvl3pPr indent="-474344" lvl="2" marL="13716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3pPr>
            <a:lvl4pPr indent="-474344" lvl="3" marL="18288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4pPr>
            <a:lvl5pPr indent="-474345" lvl="4" marL="22860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54" name="Google Shape;54;p45"/>
          <p:cNvSpPr txBox="1"/>
          <p:nvPr>
            <p:ph idx="2" type="body"/>
          </p:nvPr>
        </p:nvSpPr>
        <p:spPr>
          <a:xfrm>
            <a:off x="1845056" y="703007"/>
            <a:ext cx="4250944" cy="882717"/>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rgbClr val="915F9E"/>
              </a:buClr>
              <a:buSzPts val="4800"/>
              <a:buFont typeface="Arial"/>
              <a:buNone/>
              <a:defRPr b="1" i="0" sz="4800" u="none" cap="none" strike="noStrike">
                <a:solidFill>
                  <a:srgbClr val="915F9E"/>
                </a:solidFill>
                <a:latin typeface="Calibri"/>
                <a:ea typeface="Calibri"/>
                <a:cs typeface="Calibri"/>
                <a:sym typeface="Calibri"/>
              </a:defRPr>
            </a:lvl1pPr>
            <a:lvl2pPr indent="-474344" lvl="1" marL="9144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2pPr>
            <a:lvl3pPr indent="-474344" lvl="2" marL="13716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3pPr>
            <a:lvl4pPr indent="-474344" lvl="3" marL="18288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4pPr>
            <a:lvl5pPr indent="-474345" lvl="4" marL="22860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55" name="Google Shape;55;p45"/>
          <p:cNvSpPr txBox="1"/>
          <p:nvPr>
            <p:ph idx="3" type="body"/>
          </p:nvPr>
        </p:nvSpPr>
        <p:spPr>
          <a:xfrm>
            <a:off x="703143" y="4110228"/>
            <a:ext cx="5616603" cy="972741"/>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474344" lvl="1" marL="9144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2pPr>
            <a:lvl3pPr indent="-474344" lvl="2" marL="13716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3pPr>
            <a:lvl4pPr indent="-474344" lvl="3" marL="18288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4pPr>
            <a:lvl5pPr indent="-474345" lvl="4" marL="22860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56" name="Google Shape;56;p45"/>
          <p:cNvSpPr/>
          <p:nvPr>
            <p:ph idx="4" type="pic"/>
          </p:nvPr>
        </p:nvSpPr>
        <p:spPr>
          <a:xfrm>
            <a:off x="6841657" y="0"/>
            <a:ext cx="5364392" cy="6325815"/>
          </a:xfrm>
          <a:prstGeom prst="rect">
            <a:avLst/>
          </a:prstGeom>
          <a:solidFill>
            <a:srgbClr val="D8D8D8"/>
          </a:solidFill>
          <a:ln>
            <a:noFill/>
          </a:ln>
        </p:spPr>
      </p:sp>
      <p:sp>
        <p:nvSpPr>
          <p:cNvPr id="57" name="Google Shape;57;p45"/>
          <p:cNvSpPr/>
          <p:nvPr/>
        </p:nvSpPr>
        <p:spPr>
          <a:xfrm rot="-5400000">
            <a:off x="6121657" y="4227663"/>
            <a:ext cx="1440000" cy="360000"/>
          </a:xfrm>
          <a:custGeom>
            <a:rect b="b" l="l" r="r" t="t"/>
            <a:pathLst>
              <a:path extrusionOk="0" h="304760" w="1620513">
                <a:moveTo>
                  <a:pt x="0" y="-1"/>
                </a:moveTo>
                <a:lnTo>
                  <a:pt x="1620514" y="-1"/>
                </a:lnTo>
                <a:lnTo>
                  <a:pt x="1620514" y="304760"/>
                </a:lnTo>
                <a:lnTo>
                  <a:pt x="0" y="304760"/>
                </a:lnTo>
                <a:close/>
              </a:path>
            </a:pathLst>
          </a:custGeom>
          <a:solidFill>
            <a:srgbClr val="7ABB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Intro Slide">
  <p:cSld name="Welcome/Intro Slide">
    <p:spTree>
      <p:nvGrpSpPr>
        <p:cNvPr id="58" name="Shape 58"/>
        <p:cNvGrpSpPr/>
        <p:nvPr/>
      </p:nvGrpSpPr>
      <p:grpSpPr>
        <a:xfrm>
          <a:off x="0" y="0"/>
          <a:ext cx="0" cy="0"/>
          <a:chOff x="0" y="0"/>
          <a:chExt cx="0" cy="0"/>
        </a:xfrm>
      </p:grpSpPr>
      <p:sp>
        <p:nvSpPr>
          <p:cNvPr id="59" name="Google Shape;59;p46"/>
          <p:cNvSpPr/>
          <p:nvPr>
            <p:ph idx="2" type="pic"/>
          </p:nvPr>
        </p:nvSpPr>
        <p:spPr>
          <a:xfrm>
            <a:off x="884606" y="0"/>
            <a:ext cx="4993772" cy="6858000"/>
          </a:xfrm>
          <a:prstGeom prst="rect">
            <a:avLst/>
          </a:prstGeom>
          <a:solidFill>
            <a:srgbClr val="D8D8D8"/>
          </a:solidFill>
          <a:ln>
            <a:noFill/>
          </a:ln>
        </p:spPr>
      </p:sp>
      <p:sp>
        <p:nvSpPr>
          <p:cNvPr id="60" name="Google Shape;60;p46"/>
          <p:cNvSpPr txBox="1"/>
          <p:nvPr>
            <p:ph idx="1" type="body"/>
          </p:nvPr>
        </p:nvSpPr>
        <p:spPr>
          <a:xfrm>
            <a:off x="4890795" y="738798"/>
            <a:ext cx="6776598" cy="842867"/>
          </a:xfrm>
          <a:prstGeom prst="rect">
            <a:avLst/>
          </a:prstGeom>
          <a:solidFill>
            <a:srgbClr val="7ABB57"/>
          </a:solid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61" name="Google Shape;61;p46"/>
          <p:cNvSpPr/>
          <p:nvPr/>
        </p:nvSpPr>
        <p:spPr>
          <a:xfrm rot="-5400000">
            <a:off x="164606" y="5401946"/>
            <a:ext cx="1440000" cy="360000"/>
          </a:xfrm>
          <a:custGeom>
            <a:rect b="b" l="l" r="r" t="t"/>
            <a:pathLst>
              <a:path extrusionOk="0" h="304760" w="1620513">
                <a:moveTo>
                  <a:pt x="0" y="-1"/>
                </a:moveTo>
                <a:lnTo>
                  <a:pt x="1620514" y="-1"/>
                </a:lnTo>
                <a:lnTo>
                  <a:pt x="1620514" y="304760"/>
                </a:lnTo>
                <a:lnTo>
                  <a:pt x="0" y="304760"/>
                </a:lnTo>
                <a:close/>
              </a:path>
            </a:pathLst>
          </a:custGeom>
          <a:solidFill>
            <a:srgbClr val="915F9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
        <p:nvSpPr>
          <p:cNvPr id="62" name="Google Shape;62;p46"/>
          <p:cNvSpPr txBox="1"/>
          <p:nvPr>
            <p:ph idx="3" type="body"/>
          </p:nvPr>
        </p:nvSpPr>
        <p:spPr>
          <a:xfrm>
            <a:off x="6605899" y="2121549"/>
            <a:ext cx="4765750" cy="74360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915F9E"/>
              </a:buClr>
              <a:buSzPts val="1800"/>
              <a:buFont typeface="Arial"/>
              <a:buNone/>
              <a:defRPr b="1" i="0" sz="1800" u="none" cap="none" strike="noStrike">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63" name="Google Shape;63;p46"/>
          <p:cNvSpPr txBox="1"/>
          <p:nvPr>
            <p:ph idx="4" type="body"/>
          </p:nvPr>
        </p:nvSpPr>
        <p:spPr>
          <a:xfrm>
            <a:off x="6613451" y="2639940"/>
            <a:ext cx="4765748" cy="11452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1100"/>
              <a:buFont typeface="Arial"/>
              <a:buNone/>
              <a:defRPr b="0" i="0" sz="1100" u="none" cap="none" strike="noStrike">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64" name="Google Shape;64;p46"/>
          <p:cNvSpPr txBox="1"/>
          <p:nvPr>
            <p:ph idx="5" type="body"/>
          </p:nvPr>
        </p:nvSpPr>
        <p:spPr>
          <a:xfrm>
            <a:off x="6605899" y="4163000"/>
            <a:ext cx="4765750" cy="74360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915F9E"/>
              </a:buClr>
              <a:buSzPts val="1800"/>
              <a:buFont typeface="Arial"/>
              <a:buNone/>
              <a:defRPr b="1" i="0" sz="1800" u="none" cap="none" strike="noStrike">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46"/>
          <p:cNvSpPr txBox="1"/>
          <p:nvPr>
            <p:ph idx="6" type="body"/>
          </p:nvPr>
        </p:nvSpPr>
        <p:spPr>
          <a:xfrm>
            <a:off x="6613451" y="4681391"/>
            <a:ext cx="4765748" cy="11452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1100"/>
              <a:buFont typeface="Arial"/>
              <a:buNone/>
              <a:defRPr b="0" i="0" sz="1100" u="none" cap="none" strike="noStrike">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extLst>
    <p:ext uri="{DCECCB84-F9BA-43D5-87BE-67443E8EF086}">
      <p15:sldGuideLst>
        <p15:guide id="1" pos="475">
          <p15:clr>
            <a:srgbClr val="FBAE40"/>
          </p15:clr>
        </p15:guide>
        <p15:guide id="2" pos="71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02 - orange">
  <p:cSld name="Divider 02 - orange">
    <p:spTree>
      <p:nvGrpSpPr>
        <p:cNvPr id="66" name="Shape 66"/>
        <p:cNvGrpSpPr/>
        <p:nvPr/>
      </p:nvGrpSpPr>
      <p:grpSpPr>
        <a:xfrm>
          <a:off x="0" y="0"/>
          <a:ext cx="0" cy="0"/>
          <a:chOff x="0" y="0"/>
          <a:chExt cx="0" cy="0"/>
        </a:xfrm>
      </p:grpSpPr>
      <p:sp>
        <p:nvSpPr>
          <p:cNvPr id="67" name="Google Shape;67;p47"/>
          <p:cNvSpPr/>
          <p:nvPr/>
        </p:nvSpPr>
        <p:spPr>
          <a:xfrm>
            <a:off x="-42147" y="3046269"/>
            <a:ext cx="12192000" cy="3811731"/>
          </a:xfrm>
          <a:custGeom>
            <a:rect b="b" l="l" r="r" t="t"/>
            <a:pathLst>
              <a:path extrusionOk="0" h="5787363" w="7686655">
                <a:moveTo>
                  <a:pt x="0" y="1"/>
                </a:moveTo>
                <a:lnTo>
                  <a:pt x="7686655" y="1"/>
                </a:lnTo>
                <a:lnTo>
                  <a:pt x="7686655" y="5787364"/>
                </a:lnTo>
                <a:lnTo>
                  <a:pt x="-1" y="578736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
        <p:nvSpPr>
          <p:cNvPr id="68" name="Google Shape;68;p47"/>
          <p:cNvSpPr/>
          <p:nvPr/>
        </p:nvSpPr>
        <p:spPr>
          <a:xfrm>
            <a:off x="-14049" y="2880243"/>
            <a:ext cx="12192000" cy="2983041"/>
          </a:xfrm>
          <a:custGeom>
            <a:rect b="b" l="l" r="r" t="t"/>
            <a:pathLst>
              <a:path extrusionOk="0" h="5787363" w="7686655">
                <a:moveTo>
                  <a:pt x="0" y="1"/>
                </a:moveTo>
                <a:lnTo>
                  <a:pt x="7686655" y="1"/>
                </a:lnTo>
                <a:lnTo>
                  <a:pt x="7686655" y="5787364"/>
                </a:lnTo>
                <a:lnTo>
                  <a:pt x="-1" y="5787364"/>
                </a:lnTo>
                <a:close/>
              </a:path>
            </a:pathLst>
          </a:custGeom>
          <a:solidFill>
            <a:srgbClr val="915F9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
        <p:nvSpPr>
          <p:cNvPr id="69" name="Google Shape;69;p47"/>
          <p:cNvSpPr txBox="1"/>
          <p:nvPr>
            <p:ph idx="1" type="body"/>
          </p:nvPr>
        </p:nvSpPr>
        <p:spPr>
          <a:xfrm>
            <a:off x="1845059" y="994716"/>
            <a:ext cx="4279038" cy="757034"/>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3657"/>
              </a:spcBef>
              <a:spcAft>
                <a:spcPts val="0"/>
              </a:spcAft>
              <a:buClr>
                <a:srgbClr val="E97924"/>
              </a:buClr>
              <a:buSzPts val="11613"/>
              <a:buFont typeface="Arial"/>
              <a:buNone/>
              <a:defRPr b="1" i="0" sz="11613" u="none" cap="none" strike="noStrike">
                <a:solidFill>
                  <a:srgbClr val="E97924"/>
                </a:solidFill>
                <a:latin typeface="Calibri"/>
                <a:ea typeface="Calibri"/>
                <a:cs typeface="Calibri"/>
                <a:sym typeface="Calibri"/>
              </a:defRPr>
            </a:lvl1pPr>
            <a:lvl2pPr indent="-474344" lvl="1" marL="9144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2pPr>
            <a:lvl3pPr indent="-474344" lvl="2" marL="13716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3pPr>
            <a:lvl4pPr indent="-474344" lvl="3" marL="18288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4pPr>
            <a:lvl5pPr indent="-474345" lvl="4" marL="22860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70" name="Google Shape;70;p47"/>
          <p:cNvSpPr txBox="1"/>
          <p:nvPr>
            <p:ph idx="2" type="body"/>
          </p:nvPr>
        </p:nvSpPr>
        <p:spPr>
          <a:xfrm>
            <a:off x="1845056" y="703007"/>
            <a:ext cx="4250944" cy="882717"/>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rgbClr val="915F9E"/>
              </a:buClr>
              <a:buSzPts val="4800"/>
              <a:buFont typeface="Arial"/>
              <a:buNone/>
              <a:defRPr b="1" i="0" sz="4800" u="none" cap="none" strike="noStrike">
                <a:solidFill>
                  <a:srgbClr val="915F9E"/>
                </a:solidFill>
                <a:latin typeface="Calibri"/>
                <a:ea typeface="Calibri"/>
                <a:cs typeface="Calibri"/>
                <a:sym typeface="Calibri"/>
              </a:defRPr>
            </a:lvl1pPr>
            <a:lvl2pPr indent="-474344" lvl="1" marL="9144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2pPr>
            <a:lvl3pPr indent="-474344" lvl="2" marL="13716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3pPr>
            <a:lvl4pPr indent="-474344" lvl="3" marL="18288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4pPr>
            <a:lvl5pPr indent="-474345" lvl="4" marL="22860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71" name="Google Shape;71;p47"/>
          <p:cNvSpPr txBox="1"/>
          <p:nvPr>
            <p:ph idx="3" type="body"/>
          </p:nvPr>
        </p:nvSpPr>
        <p:spPr>
          <a:xfrm>
            <a:off x="703143" y="4110228"/>
            <a:ext cx="5616603" cy="972741"/>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474344" lvl="1" marL="9144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2pPr>
            <a:lvl3pPr indent="-474344" lvl="2" marL="13716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3pPr>
            <a:lvl4pPr indent="-474344" lvl="3" marL="18288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4pPr>
            <a:lvl5pPr indent="-474345" lvl="4" marL="2286000" marR="0" rtl="0" algn="l">
              <a:lnSpc>
                <a:spcPct val="100000"/>
              </a:lnSpc>
              <a:spcBef>
                <a:spcPts val="1828"/>
              </a:spcBef>
              <a:spcAft>
                <a:spcPts val="0"/>
              </a:spcAft>
              <a:buClr>
                <a:srgbClr val="011E3B"/>
              </a:buClr>
              <a:buSzPts val="3870"/>
              <a:buFont typeface="Arial"/>
              <a:buChar char="•"/>
              <a:defRPr b="0" i="0" sz="3870" u="none" cap="none" strike="noStrike">
                <a:solidFill>
                  <a:srgbClr val="011E3B"/>
                </a:solidFill>
                <a:latin typeface="Calibri"/>
                <a:ea typeface="Calibri"/>
                <a:cs typeface="Calibri"/>
                <a:sym typeface="Calibri"/>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72" name="Google Shape;72;p47"/>
          <p:cNvSpPr/>
          <p:nvPr>
            <p:ph idx="4" type="pic"/>
          </p:nvPr>
        </p:nvSpPr>
        <p:spPr>
          <a:xfrm>
            <a:off x="6841657" y="0"/>
            <a:ext cx="5364392" cy="6325815"/>
          </a:xfrm>
          <a:prstGeom prst="rect">
            <a:avLst/>
          </a:prstGeom>
          <a:solidFill>
            <a:srgbClr val="D8D8D8"/>
          </a:solidFill>
          <a:ln>
            <a:noFill/>
          </a:ln>
        </p:spPr>
      </p:sp>
      <p:sp>
        <p:nvSpPr>
          <p:cNvPr id="73" name="Google Shape;73;p47"/>
          <p:cNvSpPr/>
          <p:nvPr/>
        </p:nvSpPr>
        <p:spPr>
          <a:xfrm rot="-5400000">
            <a:off x="6121657" y="4227663"/>
            <a:ext cx="1440000" cy="360000"/>
          </a:xfrm>
          <a:custGeom>
            <a:rect b="b" l="l" r="r" t="t"/>
            <a:pathLst>
              <a:path extrusionOk="0" h="304760" w="1620513">
                <a:moveTo>
                  <a:pt x="0" y="-1"/>
                </a:moveTo>
                <a:lnTo>
                  <a:pt x="1620514" y="-1"/>
                </a:lnTo>
                <a:lnTo>
                  <a:pt x="1620514" y="304760"/>
                </a:lnTo>
                <a:lnTo>
                  <a:pt x="0" y="304760"/>
                </a:lnTo>
                <a:close/>
              </a:path>
            </a:pathLst>
          </a:custGeom>
          <a:solidFill>
            <a:srgbClr val="E97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 3 columns">
  <p:cSld name="Text Slide - 3 columns">
    <p:spTree>
      <p:nvGrpSpPr>
        <p:cNvPr id="74" name="Shape 74"/>
        <p:cNvGrpSpPr/>
        <p:nvPr/>
      </p:nvGrpSpPr>
      <p:grpSpPr>
        <a:xfrm>
          <a:off x="0" y="0"/>
          <a:ext cx="0" cy="0"/>
          <a:chOff x="0" y="0"/>
          <a:chExt cx="0" cy="0"/>
        </a:xfrm>
      </p:grpSpPr>
      <p:sp>
        <p:nvSpPr>
          <p:cNvPr id="75" name="Google Shape;75;p48"/>
          <p:cNvSpPr txBox="1"/>
          <p:nvPr>
            <p:ph idx="1" type="body"/>
          </p:nvPr>
        </p:nvSpPr>
        <p:spPr>
          <a:xfrm>
            <a:off x="854280" y="925680"/>
            <a:ext cx="10483431" cy="8042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915F9E"/>
              </a:buClr>
              <a:buSzPts val="3600"/>
              <a:buFont typeface="Arial"/>
              <a:buNone/>
              <a:defRPr b="1" i="0" sz="3600" u="none" cap="none" strike="noStrike">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76" name="Google Shape;76;p48"/>
          <p:cNvSpPr/>
          <p:nvPr/>
        </p:nvSpPr>
        <p:spPr>
          <a:xfrm>
            <a:off x="1592486" y="-1"/>
            <a:ext cx="9007028" cy="345989"/>
          </a:xfrm>
          <a:custGeom>
            <a:rect b="b" l="l" r="r" t="t"/>
            <a:pathLst>
              <a:path extrusionOk="0" h="4977432" w="10372477">
                <a:moveTo>
                  <a:pt x="0" y="0"/>
                </a:moveTo>
                <a:lnTo>
                  <a:pt x="10372477" y="0"/>
                </a:lnTo>
                <a:lnTo>
                  <a:pt x="10372477" y="4977432"/>
                </a:lnTo>
                <a:lnTo>
                  <a:pt x="0" y="4977432"/>
                </a:lnTo>
                <a:lnTo>
                  <a:pt x="0" y="0"/>
                </a:lnTo>
                <a:close/>
              </a:path>
            </a:pathLst>
          </a:custGeom>
          <a:solidFill>
            <a:srgbClr val="7ABB57"/>
          </a:solidFill>
          <a:ln>
            <a:noFill/>
          </a:ln>
        </p:spPr>
        <p:txBody>
          <a:bodyPr anchorCtr="0" anchor="t" bIns="117275" lIns="234550" spcFirstLastPara="1" rIns="234550" wrap="square" tIns="117275">
            <a:noAutofit/>
          </a:bodyPr>
          <a:lstStyle/>
          <a:p>
            <a:pPr indent="0" lvl="0" marL="0" marR="0" rtl="0" algn="ctr">
              <a:spcBef>
                <a:spcPts val="0"/>
              </a:spcBef>
              <a:spcAft>
                <a:spcPts val="0"/>
              </a:spcAft>
              <a:buNone/>
            </a:pPr>
            <a:r>
              <a:t/>
            </a:r>
            <a:endParaRPr sz="6926">
              <a:solidFill>
                <a:schemeClr val="dk1"/>
              </a:solidFill>
              <a:latin typeface="Century Schoolbook"/>
              <a:ea typeface="Century Schoolbook"/>
              <a:cs typeface="Century Schoolbook"/>
              <a:sym typeface="Century Schoolbook"/>
            </a:endParaRPr>
          </a:p>
        </p:txBody>
      </p:sp>
      <p:sp>
        <p:nvSpPr>
          <p:cNvPr id="77" name="Google Shape;77;p48"/>
          <p:cNvSpPr txBox="1"/>
          <p:nvPr>
            <p:ph idx="2" type="body"/>
          </p:nvPr>
        </p:nvSpPr>
        <p:spPr>
          <a:xfrm>
            <a:off x="854282" y="1864553"/>
            <a:ext cx="10483429" cy="44395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C2D45"/>
              </a:buClr>
              <a:buSzPts val="2400"/>
              <a:buFont typeface="Arial"/>
              <a:buNone/>
              <a:defRPr b="0" i="0" sz="2400" u="none" cap="none" strike="noStrike">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3" showMasterSp="0">
  <p:cSld name="1_Cover Slide 3">
    <p:spTree>
      <p:nvGrpSpPr>
        <p:cNvPr id="78" name="Shape 78"/>
        <p:cNvGrpSpPr/>
        <p:nvPr/>
      </p:nvGrpSpPr>
      <p:grpSpPr>
        <a:xfrm>
          <a:off x="0" y="0"/>
          <a:ext cx="0" cy="0"/>
          <a:chOff x="0" y="0"/>
          <a:chExt cx="0" cy="0"/>
        </a:xfrm>
      </p:grpSpPr>
      <p:sp>
        <p:nvSpPr>
          <p:cNvPr id="79" name="Google Shape;79;p49"/>
          <p:cNvSpPr/>
          <p:nvPr/>
        </p:nvSpPr>
        <p:spPr>
          <a:xfrm>
            <a:off x="0" y="2219942"/>
            <a:ext cx="12192001" cy="3754392"/>
          </a:xfrm>
          <a:custGeom>
            <a:rect b="b" l="l" r="r" t="t"/>
            <a:pathLst>
              <a:path extrusionOk="0" h="6806308" w="7600392">
                <a:moveTo>
                  <a:pt x="0" y="0"/>
                </a:moveTo>
                <a:lnTo>
                  <a:pt x="7600393" y="0"/>
                </a:lnTo>
                <a:lnTo>
                  <a:pt x="7600393" y="6806308"/>
                </a:lnTo>
                <a:lnTo>
                  <a:pt x="0" y="6806308"/>
                </a:lnTo>
                <a:close/>
              </a:path>
            </a:pathLst>
          </a:custGeom>
          <a:solidFill>
            <a:srgbClr val="915F9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
        <p:nvSpPr>
          <p:cNvPr id="80" name="Google Shape;80;p49"/>
          <p:cNvSpPr/>
          <p:nvPr/>
        </p:nvSpPr>
        <p:spPr>
          <a:xfrm>
            <a:off x="5273389" y="2987628"/>
            <a:ext cx="7298951" cy="1969126"/>
          </a:xfrm>
          <a:custGeom>
            <a:rect b="b" l="l" r="r" t="t"/>
            <a:pathLst>
              <a:path extrusionOk="0" h="3029130" w="4525730">
                <a:moveTo>
                  <a:pt x="0" y="0"/>
                </a:moveTo>
                <a:lnTo>
                  <a:pt x="4525731" y="0"/>
                </a:lnTo>
                <a:lnTo>
                  <a:pt x="4525731" y="3029131"/>
                </a:lnTo>
                <a:lnTo>
                  <a:pt x="1" y="3029131"/>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grpSp>
        <p:nvGrpSpPr>
          <p:cNvPr id="81" name="Google Shape;81;p49"/>
          <p:cNvGrpSpPr/>
          <p:nvPr/>
        </p:nvGrpSpPr>
        <p:grpSpPr>
          <a:xfrm>
            <a:off x="9055787" y="6109401"/>
            <a:ext cx="2735993" cy="679345"/>
            <a:chOff x="0" y="0"/>
            <a:chExt cx="2301694" cy="571500"/>
          </a:xfrm>
        </p:grpSpPr>
        <p:sp>
          <p:nvSpPr>
            <p:cNvPr id="82" name="Google Shape;82;p49"/>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83" name="Google Shape;83;p49"/>
            <p:cNvPicPr preferRelativeResize="0"/>
            <p:nvPr/>
          </p:nvPicPr>
          <p:blipFill rotWithShape="1">
            <a:blip r:embed="rId2">
              <a:alphaModFix/>
            </a:blip>
            <a:srcRect b="0" l="4320" r="4320" t="0"/>
            <a:stretch/>
          </p:blipFill>
          <p:spPr>
            <a:xfrm>
              <a:off x="312965" y="96237"/>
              <a:ext cx="1675765" cy="384810"/>
            </a:xfrm>
            <a:prstGeom prst="rect">
              <a:avLst/>
            </a:prstGeom>
            <a:noFill/>
            <a:ln>
              <a:noFill/>
            </a:ln>
          </p:spPr>
        </p:pic>
      </p:grpSp>
      <p:pic>
        <p:nvPicPr>
          <p:cNvPr id="84" name="Google Shape;84;p49"/>
          <p:cNvPicPr preferRelativeResize="0"/>
          <p:nvPr/>
        </p:nvPicPr>
        <p:blipFill rotWithShape="1">
          <a:blip r:embed="rId3">
            <a:alphaModFix/>
          </a:blip>
          <a:srcRect b="0" l="0" r="0" t="0"/>
          <a:stretch/>
        </p:blipFill>
        <p:spPr>
          <a:xfrm>
            <a:off x="448153" y="307220"/>
            <a:ext cx="4545776" cy="1709879"/>
          </a:xfrm>
          <a:prstGeom prst="rect">
            <a:avLst/>
          </a:prstGeom>
          <a:noFill/>
          <a:ln>
            <a:noFill/>
          </a:ln>
        </p:spPr>
      </p:pic>
      <p:sp>
        <p:nvSpPr>
          <p:cNvPr id="85" name="Google Shape;85;p49"/>
          <p:cNvSpPr/>
          <p:nvPr/>
        </p:nvSpPr>
        <p:spPr>
          <a:xfrm rot="10800000">
            <a:off x="9055787" y="2035573"/>
            <a:ext cx="2484569" cy="360860"/>
          </a:xfrm>
          <a:custGeom>
            <a:rect b="b" l="l" r="r" t="t"/>
            <a:pathLst>
              <a:path extrusionOk="0" h="304760" w="1620513">
                <a:moveTo>
                  <a:pt x="0" y="-1"/>
                </a:moveTo>
                <a:lnTo>
                  <a:pt x="1620514" y="-1"/>
                </a:lnTo>
                <a:lnTo>
                  <a:pt x="1620514" y="304760"/>
                </a:lnTo>
                <a:lnTo>
                  <a:pt x="0" y="304760"/>
                </a:lnTo>
                <a:close/>
              </a:path>
            </a:pathLst>
          </a:custGeom>
          <a:solidFill>
            <a:srgbClr val="7ABB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
        <p:nvSpPr>
          <p:cNvPr id="86" name="Google Shape;86;p49"/>
          <p:cNvSpPr txBox="1"/>
          <p:nvPr>
            <p:ph idx="1" type="body"/>
          </p:nvPr>
        </p:nvSpPr>
        <p:spPr>
          <a:xfrm>
            <a:off x="9055787" y="1982716"/>
            <a:ext cx="2484569" cy="360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400"/>
              <a:buFont typeface="Arial"/>
              <a:buNone/>
              <a:defRPr b="0" i="0" sz="2400">
                <a:solidFill>
                  <a:schemeClr val="lt1"/>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87" name="Google Shape;87;p49"/>
          <p:cNvSpPr txBox="1"/>
          <p:nvPr>
            <p:ph idx="2" type="body"/>
          </p:nvPr>
        </p:nvSpPr>
        <p:spPr>
          <a:xfrm>
            <a:off x="526494" y="4929906"/>
            <a:ext cx="6500273" cy="74360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57"/>
              </a:spcBef>
              <a:spcAft>
                <a:spcPts val="0"/>
              </a:spcAft>
              <a:buClr>
                <a:schemeClr val="lt1"/>
              </a:buClr>
              <a:buSzPts val="2900"/>
              <a:buFont typeface="Arial"/>
              <a:buNone/>
              <a:defRPr b="1" i="0" sz="2900">
                <a:solidFill>
                  <a:schemeClr val="lt1"/>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cxnSp>
        <p:nvCxnSpPr>
          <p:cNvPr id="88" name="Google Shape;88;p49"/>
          <p:cNvCxnSpPr/>
          <p:nvPr/>
        </p:nvCxnSpPr>
        <p:spPr>
          <a:xfrm>
            <a:off x="228494" y="4864889"/>
            <a:ext cx="11963506" cy="0"/>
          </a:xfrm>
          <a:prstGeom prst="straightConnector1">
            <a:avLst/>
          </a:prstGeom>
          <a:noFill/>
          <a:ln cap="flat" cmpd="sng" w="38100">
            <a:solidFill>
              <a:schemeClr val="lt1"/>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2" showMasterSp="0">
  <p:cSld name="Cover Slide 2">
    <p:spTree>
      <p:nvGrpSpPr>
        <p:cNvPr id="89" name="Shape 89"/>
        <p:cNvGrpSpPr/>
        <p:nvPr/>
      </p:nvGrpSpPr>
      <p:grpSpPr>
        <a:xfrm>
          <a:off x="0" y="0"/>
          <a:ext cx="0" cy="0"/>
          <a:chOff x="0" y="0"/>
          <a:chExt cx="0" cy="0"/>
        </a:xfrm>
      </p:grpSpPr>
      <p:sp>
        <p:nvSpPr>
          <p:cNvPr id="90" name="Google Shape;90;p50"/>
          <p:cNvSpPr/>
          <p:nvPr/>
        </p:nvSpPr>
        <p:spPr>
          <a:xfrm>
            <a:off x="0" y="2219942"/>
            <a:ext cx="12214365" cy="3138121"/>
          </a:xfrm>
          <a:custGeom>
            <a:rect b="b" l="l" r="r" t="t"/>
            <a:pathLst>
              <a:path extrusionOk="0" h="6806308" w="7600392">
                <a:moveTo>
                  <a:pt x="0" y="0"/>
                </a:moveTo>
                <a:lnTo>
                  <a:pt x="7600393" y="0"/>
                </a:lnTo>
                <a:lnTo>
                  <a:pt x="7600393" y="6806308"/>
                </a:lnTo>
                <a:lnTo>
                  <a:pt x="0" y="6806308"/>
                </a:lnTo>
                <a:close/>
              </a:path>
            </a:pathLst>
          </a:custGeom>
          <a:solidFill>
            <a:srgbClr val="915F9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
        <p:nvSpPr>
          <p:cNvPr id="91" name="Google Shape;91;p50"/>
          <p:cNvSpPr/>
          <p:nvPr>
            <p:ph idx="2" type="pic"/>
          </p:nvPr>
        </p:nvSpPr>
        <p:spPr>
          <a:xfrm>
            <a:off x="6290665" y="0"/>
            <a:ext cx="4961115" cy="6879449"/>
          </a:xfrm>
          <a:prstGeom prst="rect">
            <a:avLst/>
          </a:prstGeom>
          <a:solidFill>
            <a:srgbClr val="D8D8D8"/>
          </a:solidFill>
          <a:ln>
            <a:noFill/>
          </a:ln>
        </p:spPr>
      </p:sp>
      <p:sp>
        <p:nvSpPr>
          <p:cNvPr id="92" name="Google Shape;92;p50"/>
          <p:cNvSpPr/>
          <p:nvPr/>
        </p:nvSpPr>
        <p:spPr>
          <a:xfrm>
            <a:off x="5273389" y="2987628"/>
            <a:ext cx="7298951" cy="1969126"/>
          </a:xfrm>
          <a:custGeom>
            <a:rect b="b" l="l" r="r" t="t"/>
            <a:pathLst>
              <a:path extrusionOk="0" h="3029130" w="4525730">
                <a:moveTo>
                  <a:pt x="0" y="0"/>
                </a:moveTo>
                <a:lnTo>
                  <a:pt x="4525731" y="0"/>
                </a:lnTo>
                <a:lnTo>
                  <a:pt x="4525731" y="3029131"/>
                </a:lnTo>
                <a:lnTo>
                  <a:pt x="1" y="3029131"/>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
        <p:nvSpPr>
          <p:cNvPr id="93" name="Google Shape;93;p50"/>
          <p:cNvSpPr txBox="1"/>
          <p:nvPr>
            <p:ph idx="1" type="body"/>
          </p:nvPr>
        </p:nvSpPr>
        <p:spPr>
          <a:xfrm>
            <a:off x="507596" y="2897367"/>
            <a:ext cx="4470975"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a:solidFill>
                  <a:schemeClr val="lt1"/>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50"/>
          <p:cNvSpPr txBox="1"/>
          <p:nvPr>
            <p:ph idx="3" type="body"/>
          </p:nvPr>
        </p:nvSpPr>
        <p:spPr>
          <a:xfrm>
            <a:off x="507596" y="4325159"/>
            <a:ext cx="4979410" cy="85589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0" i="0" sz="2200">
                <a:solidFill>
                  <a:schemeClr val="lt1"/>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grpSp>
        <p:nvGrpSpPr>
          <p:cNvPr id="95" name="Google Shape;95;p50"/>
          <p:cNvGrpSpPr/>
          <p:nvPr/>
        </p:nvGrpSpPr>
        <p:grpSpPr>
          <a:xfrm>
            <a:off x="261308" y="5859937"/>
            <a:ext cx="2735993" cy="679345"/>
            <a:chOff x="0" y="0"/>
            <a:chExt cx="2301694" cy="571500"/>
          </a:xfrm>
        </p:grpSpPr>
        <p:sp>
          <p:nvSpPr>
            <p:cNvPr id="96" name="Google Shape;96;p50"/>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97" name="Google Shape;97;p50"/>
            <p:cNvPicPr preferRelativeResize="0"/>
            <p:nvPr/>
          </p:nvPicPr>
          <p:blipFill rotWithShape="1">
            <a:blip r:embed="rId2">
              <a:alphaModFix/>
            </a:blip>
            <a:srcRect b="0" l="4320" r="4320" t="0"/>
            <a:stretch/>
          </p:blipFill>
          <p:spPr>
            <a:xfrm>
              <a:off x="312965" y="96237"/>
              <a:ext cx="1675765" cy="384810"/>
            </a:xfrm>
            <a:prstGeom prst="rect">
              <a:avLst/>
            </a:prstGeom>
            <a:noFill/>
            <a:ln>
              <a:noFill/>
            </a:ln>
          </p:spPr>
        </p:pic>
      </p:grpSp>
      <p:sp>
        <p:nvSpPr>
          <p:cNvPr id="98" name="Google Shape;98;p50"/>
          <p:cNvSpPr/>
          <p:nvPr/>
        </p:nvSpPr>
        <p:spPr>
          <a:xfrm rot="-5400000">
            <a:off x="10531780" y="3147768"/>
            <a:ext cx="1440000" cy="360000"/>
          </a:xfrm>
          <a:custGeom>
            <a:rect b="b" l="l" r="r" t="t"/>
            <a:pathLst>
              <a:path extrusionOk="0" h="304760" w="1620513">
                <a:moveTo>
                  <a:pt x="0" y="-1"/>
                </a:moveTo>
                <a:lnTo>
                  <a:pt x="1620514" y="-1"/>
                </a:lnTo>
                <a:lnTo>
                  <a:pt x="1620514" y="304760"/>
                </a:lnTo>
                <a:lnTo>
                  <a:pt x="0" y="304760"/>
                </a:lnTo>
                <a:close/>
              </a:path>
            </a:pathLst>
          </a:custGeom>
          <a:solidFill>
            <a:srgbClr val="7ABB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pic>
        <p:nvPicPr>
          <p:cNvPr id="99" name="Google Shape;99;p50"/>
          <p:cNvPicPr preferRelativeResize="0"/>
          <p:nvPr/>
        </p:nvPicPr>
        <p:blipFill rotWithShape="1">
          <a:blip r:embed="rId3">
            <a:alphaModFix/>
          </a:blip>
          <a:srcRect b="0" l="0" r="0" t="0"/>
          <a:stretch/>
        </p:blipFill>
        <p:spPr>
          <a:xfrm>
            <a:off x="448153" y="307220"/>
            <a:ext cx="4545776" cy="1709879"/>
          </a:xfrm>
          <a:prstGeom prst="rect">
            <a:avLst/>
          </a:prstGeom>
          <a:noFill/>
          <a:ln>
            <a:noFill/>
          </a:ln>
        </p:spPr>
      </p:pic>
      <p:sp>
        <p:nvSpPr>
          <p:cNvPr id="100" name="Google Shape;100;p50"/>
          <p:cNvSpPr txBox="1"/>
          <p:nvPr>
            <p:ph idx="4" type="body"/>
          </p:nvPr>
        </p:nvSpPr>
        <p:spPr>
          <a:xfrm>
            <a:off x="2997301" y="5911583"/>
            <a:ext cx="3098699" cy="62206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915F9E"/>
              </a:buClr>
              <a:buSzPts val="2400"/>
              <a:buFont typeface="Arial"/>
              <a:buNone/>
              <a:defRPr b="0" i="0" sz="2400">
                <a:solidFill>
                  <a:srgbClr val="915F9E"/>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3" showMasterSp="0">
  <p:cSld name="Cover Slide 3">
    <p:spTree>
      <p:nvGrpSpPr>
        <p:cNvPr id="101" name="Shape 101"/>
        <p:cNvGrpSpPr/>
        <p:nvPr/>
      </p:nvGrpSpPr>
      <p:grpSpPr>
        <a:xfrm>
          <a:off x="0" y="0"/>
          <a:ext cx="0" cy="0"/>
          <a:chOff x="0" y="0"/>
          <a:chExt cx="0" cy="0"/>
        </a:xfrm>
      </p:grpSpPr>
      <p:sp>
        <p:nvSpPr>
          <p:cNvPr id="102" name="Google Shape;102;p51"/>
          <p:cNvSpPr/>
          <p:nvPr/>
        </p:nvSpPr>
        <p:spPr>
          <a:xfrm>
            <a:off x="0" y="2219942"/>
            <a:ext cx="12192001" cy="3754392"/>
          </a:xfrm>
          <a:custGeom>
            <a:rect b="b" l="l" r="r" t="t"/>
            <a:pathLst>
              <a:path extrusionOk="0" h="6806308" w="7600392">
                <a:moveTo>
                  <a:pt x="0" y="0"/>
                </a:moveTo>
                <a:lnTo>
                  <a:pt x="7600393" y="0"/>
                </a:lnTo>
                <a:lnTo>
                  <a:pt x="7600393" y="6806308"/>
                </a:lnTo>
                <a:lnTo>
                  <a:pt x="0" y="6806308"/>
                </a:lnTo>
                <a:close/>
              </a:path>
            </a:pathLst>
          </a:custGeom>
          <a:solidFill>
            <a:srgbClr val="915F9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
        <p:nvSpPr>
          <p:cNvPr id="103" name="Google Shape;103;p51"/>
          <p:cNvSpPr/>
          <p:nvPr/>
        </p:nvSpPr>
        <p:spPr>
          <a:xfrm>
            <a:off x="5273389" y="2987628"/>
            <a:ext cx="7298951" cy="1969126"/>
          </a:xfrm>
          <a:custGeom>
            <a:rect b="b" l="l" r="r" t="t"/>
            <a:pathLst>
              <a:path extrusionOk="0" h="3029130" w="4525730">
                <a:moveTo>
                  <a:pt x="0" y="0"/>
                </a:moveTo>
                <a:lnTo>
                  <a:pt x="4525731" y="0"/>
                </a:lnTo>
                <a:lnTo>
                  <a:pt x="4525731" y="3029131"/>
                </a:lnTo>
                <a:lnTo>
                  <a:pt x="1" y="3029131"/>
                </a:lnTo>
                <a:close/>
              </a:path>
            </a:pathLst>
          </a:cu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grpSp>
        <p:nvGrpSpPr>
          <p:cNvPr id="104" name="Google Shape;104;p51"/>
          <p:cNvGrpSpPr/>
          <p:nvPr/>
        </p:nvGrpSpPr>
        <p:grpSpPr>
          <a:xfrm>
            <a:off x="9055787" y="6109401"/>
            <a:ext cx="2735993" cy="679345"/>
            <a:chOff x="0" y="0"/>
            <a:chExt cx="2301694" cy="571500"/>
          </a:xfrm>
        </p:grpSpPr>
        <p:sp>
          <p:nvSpPr>
            <p:cNvPr id="105" name="Google Shape;105;p51"/>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106" name="Google Shape;106;p51"/>
            <p:cNvPicPr preferRelativeResize="0"/>
            <p:nvPr/>
          </p:nvPicPr>
          <p:blipFill rotWithShape="1">
            <a:blip r:embed="rId2">
              <a:alphaModFix/>
            </a:blip>
            <a:srcRect b="0" l="4320" r="4320" t="0"/>
            <a:stretch/>
          </p:blipFill>
          <p:spPr>
            <a:xfrm>
              <a:off x="312965" y="96237"/>
              <a:ext cx="1675765" cy="384810"/>
            </a:xfrm>
            <a:prstGeom prst="rect">
              <a:avLst/>
            </a:prstGeom>
            <a:noFill/>
            <a:ln>
              <a:noFill/>
            </a:ln>
          </p:spPr>
        </p:pic>
      </p:grpSp>
      <p:pic>
        <p:nvPicPr>
          <p:cNvPr id="107" name="Google Shape;107;p51"/>
          <p:cNvPicPr preferRelativeResize="0"/>
          <p:nvPr/>
        </p:nvPicPr>
        <p:blipFill rotWithShape="1">
          <a:blip r:embed="rId3">
            <a:alphaModFix/>
          </a:blip>
          <a:srcRect b="0" l="0" r="0" t="0"/>
          <a:stretch/>
        </p:blipFill>
        <p:spPr>
          <a:xfrm>
            <a:off x="448153" y="307220"/>
            <a:ext cx="4545776" cy="1709879"/>
          </a:xfrm>
          <a:prstGeom prst="rect">
            <a:avLst/>
          </a:prstGeom>
          <a:noFill/>
          <a:ln>
            <a:noFill/>
          </a:ln>
        </p:spPr>
      </p:pic>
      <p:sp>
        <p:nvSpPr>
          <p:cNvPr id="108" name="Google Shape;108;p51"/>
          <p:cNvSpPr/>
          <p:nvPr>
            <p:ph idx="2" type="pic"/>
          </p:nvPr>
        </p:nvSpPr>
        <p:spPr>
          <a:xfrm>
            <a:off x="6400800" y="1162051"/>
            <a:ext cx="5791200" cy="4044950"/>
          </a:xfrm>
          <a:prstGeom prst="rect">
            <a:avLst/>
          </a:prstGeom>
          <a:noFill/>
          <a:ln>
            <a:noFill/>
          </a:ln>
        </p:spPr>
      </p:sp>
      <p:sp>
        <p:nvSpPr>
          <p:cNvPr id="109" name="Google Shape;109;p51"/>
          <p:cNvSpPr/>
          <p:nvPr/>
        </p:nvSpPr>
        <p:spPr>
          <a:xfrm rot="10800000">
            <a:off x="9055787" y="965056"/>
            <a:ext cx="2484569" cy="360860"/>
          </a:xfrm>
          <a:custGeom>
            <a:rect b="b" l="l" r="r" t="t"/>
            <a:pathLst>
              <a:path extrusionOk="0" h="304760" w="1620513">
                <a:moveTo>
                  <a:pt x="0" y="-1"/>
                </a:moveTo>
                <a:lnTo>
                  <a:pt x="1620514" y="-1"/>
                </a:lnTo>
                <a:lnTo>
                  <a:pt x="1620514" y="304760"/>
                </a:lnTo>
                <a:lnTo>
                  <a:pt x="0" y="304760"/>
                </a:lnTo>
                <a:close/>
              </a:path>
            </a:pathLst>
          </a:custGeom>
          <a:solidFill>
            <a:srgbClr val="7ABB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entury Schoolbook"/>
              <a:ea typeface="Century Schoolbook"/>
              <a:cs typeface="Century Schoolbook"/>
              <a:sym typeface="Century Schoolbook"/>
            </a:endParaRPr>
          </a:p>
        </p:txBody>
      </p:sp>
      <p:sp>
        <p:nvSpPr>
          <p:cNvPr id="110" name="Google Shape;110;p51"/>
          <p:cNvSpPr txBox="1"/>
          <p:nvPr>
            <p:ph idx="1" type="body"/>
          </p:nvPr>
        </p:nvSpPr>
        <p:spPr>
          <a:xfrm>
            <a:off x="9055787" y="912199"/>
            <a:ext cx="2484569" cy="36086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400"/>
              <a:buFont typeface="Arial"/>
              <a:buNone/>
              <a:defRPr b="0" i="0" sz="2400">
                <a:solidFill>
                  <a:schemeClr val="lt1"/>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11" name="Google Shape;111;p51"/>
          <p:cNvSpPr/>
          <p:nvPr/>
        </p:nvSpPr>
        <p:spPr>
          <a:xfrm>
            <a:off x="0" y="3403948"/>
            <a:ext cx="7298951" cy="2140224"/>
          </a:xfrm>
          <a:custGeom>
            <a:rect b="b" l="l" r="r" t="t"/>
            <a:pathLst>
              <a:path extrusionOk="0" h="3860294" w="4910833">
                <a:moveTo>
                  <a:pt x="0" y="0"/>
                </a:moveTo>
                <a:lnTo>
                  <a:pt x="4910833" y="0"/>
                </a:lnTo>
                <a:lnTo>
                  <a:pt x="4910833" y="3860296"/>
                </a:lnTo>
                <a:lnTo>
                  <a:pt x="0" y="3860296"/>
                </a:lnTo>
                <a:close/>
              </a:path>
            </a:pathLst>
          </a:custGeom>
          <a:solidFill>
            <a:srgbClr val="E97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12" name="Google Shape;112;p51"/>
          <p:cNvSpPr txBox="1"/>
          <p:nvPr>
            <p:ph idx="3" type="body"/>
          </p:nvPr>
        </p:nvSpPr>
        <p:spPr>
          <a:xfrm>
            <a:off x="228494" y="3662884"/>
            <a:ext cx="5867506" cy="11127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3809"/>
              </a:lnSpc>
              <a:spcBef>
                <a:spcPts val="0"/>
              </a:spcBef>
              <a:spcAft>
                <a:spcPts val="0"/>
              </a:spcAft>
              <a:buClr>
                <a:srgbClr val="0C2D45"/>
              </a:buClr>
              <a:buSzPts val="4200"/>
              <a:buFont typeface="Arial"/>
              <a:buNone/>
              <a:defRPr b="0" i="0" sz="4200">
                <a:solidFill>
                  <a:srgbClr val="0C2D45"/>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sp>
        <p:nvSpPr>
          <p:cNvPr id="113" name="Google Shape;113;p51"/>
          <p:cNvSpPr txBox="1"/>
          <p:nvPr>
            <p:ph idx="4" type="body"/>
          </p:nvPr>
        </p:nvSpPr>
        <p:spPr>
          <a:xfrm>
            <a:off x="228494" y="4843075"/>
            <a:ext cx="5867506" cy="7010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a:solidFill>
                  <a:schemeClr val="lt1"/>
                </a:solidFill>
                <a:latin typeface="Calibri"/>
                <a:ea typeface="Calibri"/>
                <a:cs typeface="Calibri"/>
                <a:sym typeface="Calibri"/>
              </a:defRPr>
            </a:lvl1pPr>
            <a:lvl2pPr indent="-228600" lvl="1" marL="9144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828"/>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646429" lvl="5" marL="27432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6pPr>
            <a:lvl7pPr indent="-646429" lvl="6" marL="32004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7pPr>
            <a:lvl8pPr indent="-646429" lvl="7" marL="36576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8pPr>
            <a:lvl9pPr indent="-646429" lvl="8" marL="4114800" marR="0" rtl="0" algn="l">
              <a:lnSpc>
                <a:spcPct val="90000"/>
              </a:lnSpc>
              <a:spcBef>
                <a:spcPts val="1828"/>
              </a:spcBef>
              <a:spcAft>
                <a:spcPts val="0"/>
              </a:spcAft>
              <a:buClr>
                <a:schemeClr val="dk1"/>
              </a:buClr>
              <a:buSzPts val="6580"/>
              <a:buFont typeface="Arial"/>
              <a:buChar char="•"/>
              <a:defRPr b="0" i="0" sz="6580" u="none" cap="none" strike="noStrike">
                <a:solidFill>
                  <a:schemeClr val="dk1"/>
                </a:solidFill>
                <a:latin typeface="Century Schoolbook"/>
                <a:ea typeface="Century Schoolbook"/>
                <a:cs typeface="Century Schoolbook"/>
                <a:sym typeface="Century Schoolbook"/>
              </a:defRPr>
            </a:lvl9pPr>
          </a:lstStyle>
          <a:p/>
        </p:txBody>
      </p:sp>
      <p:cxnSp>
        <p:nvCxnSpPr>
          <p:cNvPr id="114" name="Google Shape;114;p51"/>
          <p:cNvCxnSpPr/>
          <p:nvPr/>
        </p:nvCxnSpPr>
        <p:spPr>
          <a:xfrm>
            <a:off x="228494" y="4775681"/>
            <a:ext cx="11963506" cy="0"/>
          </a:xfrm>
          <a:prstGeom prst="straightConnector1">
            <a:avLst/>
          </a:prstGeom>
          <a:noFill/>
          <a:ln cap="flat" cmpd="sng" w="38100">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p:nvPr/>
        </p:nvSpPr>
        <p:spPr>
          <a:xfrm>
            <a:off x="8613047" y="6501415"/>
            <a:ext cx="3063787" cy="20005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700" u="none" cap="none" strike="noStrike">
                <a:solidFill>
                  <a:srgbClr val="0C2D45"/>
                </a:solidFill>
                <a:latin typeface="Calibri"/>
                <a:ea typeface="Calibri"/>
                <a:cs typeface="Calibri"/>
                <a:sym typeface="Calibri"/>
              </a:rPr>
              <a:t>promoting inclusive entrepreneurship</a:t>
            </a:r>
            <a:endParaRPr/>
          </a:p>
        </p:txBody>
      </p:sp>
      <p:cxnSp>
        <p:nvCxnSpPr>
          <p:cNvPr id="11" name="Google Shape;11;p42"/>
          <p:cNvCxnSpPr/>
          <p:nvPr/>
        </p:nvCxnSpPr>
        <p:spPr>
          <a:xfrm rot="10800000">
            <a:off x="11727493" y="6419863"/>
            <a:ext cx="0" cy="281607"/>
          </a:xfrm>
          <a:prstGeom prst="straightConnector1">
            <a:avLst/>
          </a:prstGeom>
          <a:noFill/>
          <a:ln cap="flat" cmpd="sng" w="9525">
            <a:solidFill>
              <a:srgbClr val="915F9E"/>
            </a:solidFill>
            <a:prstDash val="solid"/>
            <a:miter lim="400000"/>
            <a:headEnd len="sm" w="sm" type="none"/>
            <a:tailEnd len="sm" w="sm" type="none"/>
          </a:ln>
        </p:spPr>
      </p:cxnSp>
      <p:sp>
        <p:nvSpPr>
          <p:cNvPr id="12" name="Google Shape;12;p42"/>
          <p:cNvSpPr txBox="1"/>
          <p:nvPr>
            <p:ph idx="12" type="sldNum"/>
          </p:nvPr>
        </p:nvSpPr>
        <p:spPr>
          <a:xfrm>
            <a:off x="11727493" y="6466406"/>
            <a:ext cx="450298" cy="26659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800" u="none" cap="none" strike="noStrike">
                <a:solidFill>
                  <a:srgbClr val="0C2D45"/>
                </a:solidFill>
                <a:latin typeface="Calibri"/>
                <a:ea typeface="Calibri"/>
                <a:cs typeface="Calibri"/>
                <a:sym typeface="Calibri"/>
              </a:defRPr>
            </a:lvl1pPr>
            <a:lvl2pPr indent="0" lvl="1" marL="0" marR="0" rtl="0" algn="ctr">
              <a:spcBef>
                <a:spcPts val="0"/>
              </a:spcBef>
              <a:buNone/>
              <a:defRPr b="0" i="0" sz="800" u="none" cap="none" strike="noStrike">
                <a:solidFill>
                  <a:srgbClr val="0C2D45"/>
                </a:solidFill>
                <a:latin typeface="Calibri"/>
                <a:ea typeface="Calibri"/>
                <a:cs typeface="Calibri"/>
                <a:sym typeface="Calibri"/>
              </a:defRPr>
            </a:lvl2pPr>
            <a:lvl3pPr indent="0" lvl="2" marL="0" marR="0" rtl="0" algn="ctr">
              <a:spcBef>
                <a:spcPts val="0"/>
              </a:spcBef>
              <a:buNone/>
              <a:defRPr b="0" i="0" sz="800" u="none" cap="none" strike="noStrike">
                <a:solidFill>
                  <a:srgbClr val="0C2D45"/>
                </a:solidFill>
                <a:latin typeface="Calibri"/>
                <a:ea typeface="Calibri"/>
                <a:cs typeface="Calibri"/>
                <a:sym typeface="Calibri"/>
              </a:defRPr>
            </a:lvl3pPr>
            <a:lvl4pPr indent="0" lvl="3" marL="0" marR="0" rtl="0" algn="ctr">
              <a:spcBef>
                <a:spcPts val="0"/>
              </a:spcBef>
              <a:buNone/>
              <a:defRPr b="0" i="0" sz="800" u="none" cap="none" strike="noStrike">
                <a:solidFill>
                  <a:srgbClr val="0C2D45"/>
                </a:solidFill>
                <a:latin typeface="Calibri"/>
                <a:ea typeface="Calibri"/>
                <a:cs typeface="Calibri"/>
                <a:sym typeface="Calibri"/>
              </a:defRPr>
            </a:lvl4pPr>
            <a:lvl5pPr indent="0" lvl="4" marL="0" marR="0" rtl="0" algn="ctr">
              <a:spcBef>
                <a:spcPts val="0"/>
              </a:spcBef>
              <a:buNone/>
              <a:defRPr b="0" i="0" sz="800" u="none" cap="none" strike="noStrike">
                <a:solidFill>
                  <a:srgbClr val="0C2D45"/>
                </a:solidFill>
                <a:latin typeface="Calibri"/>
                <a:ea typeface="Calibri"/>
                <a:cs typeface="Calibri"/>
                <a:sym typeface="Calibri"/>
              </a:defRPr>
            </a:lvl5pPr>
            <a:lvl6pPr indent="0" lvl="5" marL="0" marR="0" rtl="0" algn="ctr">
              <a:spcBef>
                <a:spcPts val="0"/>
              </a:spcBef>
              <a:buNone/>
              <a:defRPr b="0" i="0" sz="800" u="none" cap="none" strike="noStrike">
                <a:solidFill>
                  <a:srgbClr val="0C2D45"/>
                </a:solidFill>
                <a:latin typeface="Calibri"/>
                <a:ea typeface="Calibri"/>
                <a:cs typeface="Calibri"/>
                <a:sym typeface="Calibri"/>
              </a:defRPr>
            </a:lvl6pPr>
            <a:lvl7pPr indent="0" lvl="6" marL="0" marR="0" rtl="0" algn="ctr">
              <a:spcBef>
                <a:spcPts val="0"/>
              </a:spcBef>
              <a:buNone/>
              <a:defRPr b="0" i="0" sz="800" u="none" cap="none" strike="noStrike">
                <a:solidFill>
                  <a:srgbClr val="0C2D45"/>
                </a:solidFill>
                <a:latin typeface="Calibri"/>
                <a:ea typeface="Calibri"/>
                <a:cs typeface="Calibri"/>
                <a:sym typeface="Calibri"/>
              </a:defRPr>
            </a:lvl7pPr>
            <a:lvl8pPr indent="0" lvl="7" marL="0" marR="0" rtl="0" algn="ctr">
              <a:spcBef>
                <a:spcPts val="0"/>
              </a:spcBef>
              <a:buNone/>
              <a:defRPr b="0" i="0" sz="800" u="none" cap="none" strike="noStrike">
                <a:solidFill>
                  <a:srgbClr val="0C2D45"/>
                </a:solidFill>
                <a:latin typeface="Calibri"/>
                <a:ea typeface="Calibri"/>
                <a:cs typeface="Calibri"/>
                <a:sym typeface="Calibri"/>
              </a:defRPr>
            </a:lvl8pPr>
            <a:lvl9pPr indent="0" lvl="8" marL="0" marR="0" rtl="0" algn="ctr">
              <a:spcBef>
                <a:spcPts val="0"/>
              </a:spcBef>
              <a:buNone/>
              <a:defRPr b="0" i="0" sz="800" u="none" cap="none" strike="noStrike">
                <a:solidFill>
                  <a:srgbClr val="0C2D4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3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3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
          <p:cNvSpPr txBox="1"/>
          <p:nvPr>
            <p:ph idx="2" type="body"/>
          </p:nvPr>
        </p:nvSpPr>
        <p:spPr>
          <a:xfrm>
            <a:off x="345338" y="3854383"/>
            <a:ext cx="4870648" cy="5331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US"/>
              <a:t>Affärspraxis och Attityder för Framgång</a:t>
            </a:r>
            <a:endParaRPr/>
          </a:p>
        </p:txBody>
      </p:sp>
      <p:sp>
        <p:nvSpPr>
          <p:cNvPr id="207" name="Google Shape;207;p1"/>
          <p:cNvSpPr txBox="1"/>
          <p:nvPr>
            <p:ph idx="4" type="body"/>
          </p:nvPr>
        </p:nvSpPr>
        <p:spPr>
          <a:xfrm>
            <a:off x="575887" y="6100771"/>
            <a:ext cx="3752276" cy="62206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C2D45"/>
              </a:buClr>
              <a:buSzPts val="2400"/>
              <a:buNone/>
            </a:pPr>
            <a:r>
              <a:rPr lang="en-US">
                <a:solidFill>
                  <a:srgbClr val="0C2D45"/>
                </a:solidFill>
              </a:rPr>
              <a:t>www.</a:t>
            </a:r>
            <a:r>
              <a:rPr b="1" lang="en-US"/>
              <a:t>ingrow-project</a:t>
            </a:r>
            <a:r>
              <a:rPr lang="en-US">
                <a:solidFill>
                  <a:srgbClr val="0C2D45"/>
                </a:solidFill>
              </a:rPr>
              <a:t>.eu</a:t>
            </a:r>
            <a:endParaRPr/>
          </a:p>
        </p:txBody>
      </p:sp>
      <p:sp>
        <p:nvSpPr>
          <p:cNvPr id="208" name="Google Shape;208;p1"/>
          <p:cNvSpPr txBox="1"/>
          <p:nvPr>
            <p:ph idx="4294967295" type="sldNum"/>
          </p:nvPr>
        </p:nvSpPr>
        <p:spPr>
          <a:xfrm>
            <a:off x="11615738" y="11444288"/>
            <a:ext cx="576262" cy="43021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pSp>
        <p:nvGrpSpPr>
          <p:cNvPr id="209" name="Google Shape;209;p1"/>
          <p:cNvGrpSpPr/>
          <p:nvPr/>
        </p:nvGrpSpPr>
        <p:grpSpPr>
          <a:xfrm>
            <a:off x="8843810" y="3158719"/>
            <a:ext cx="2946331" cy="3019795"/>
            <a:chOff x="3177766" y="6791136"/>
            <a:chExt cx="1361636" cy="1395587"/>
          </a:xfrm>
        </p:grpSpPr>
        <p:sp>
          <p:nvSpPr>
            <p:cNvPr id="210" name="Google Shape;210;p1"/>
            <p:cNvSpPr/>
            <p:nvPr/>
          </p:nvSpPr>
          <p:spPr>
            <a:xfrm>
              <a:off x="3177766" y="6950168"/>
              <a:ext cx="262281" cy="1196190"/>
            </a:xfrm>
            <a:custGeom>
              <a:rect b="b" l="l" r="r" t="t"/>
              <a:pathLst>
                <a:path extrusionOk="0" h="1196190" w="262281">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solidFill>
              <a:schemeClr val="lt1">
                <a:alpha val="5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1" name="Google Shape;211;p1"/>
            <p:cNvSpPr/>
            <p:nvPr/>
          </p:nvSpPr>
          <p:spPr>
            <a:xfrm>
              <a:off x="3471181" y="7651529"/>
              <a:ext cx="1017410" cy="535194"/>
            </a:xfrm>
            <a:custGeom>
              <a:rect b="b" l="l" r="r" t="t"/>
              <a:pathLst>
                <a:path extrusionOk="0" h="535194" w="1017410">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solidFill>
              <a:schemeClr val="lt1">
                <a:alpha val="5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2" name="Google Shape;212;p1"/>
            <p:cNvSpPr/>
            <p:nvPr/>
          </p:nvSpPr>
          <p:spPr>
            <a:xfrm>
              <a:off x="3438083" y="6791136"/>
              <a:ext cx="1101319" cy="889408"/>
            </a:xfrm>
            <a:custGeom>
              <a:rect b="b" l="l" r="r" t="t"/>
              <a:pathLst>
                <a:path extrusionOk="0" h="889408" w="1101319">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solidFill>
              <a:schemeClr val="lt1">
                <a:alpha val="5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13" name="Google Shape;213;p1"/>
          <p:cNvSpPr txBox="1"/>
          <p:nvPr>
            <p:ph idx="1" type="body"/>
          </p:nvPr>
        </p:nvSpPr>
        <p:spPr>
          <a:xfrm>
            <a:off x="374212" y="2914449"/>
            <a:ext cx="3354126" cy="1008397"/>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Clr>
                <a:schemeClr val="lt1"/>
              </a:buClr>
              <a:buSzPts val="4000"/>
              <a:buNone/>
            </a:pPr>
            <a:r>
              <a:rPr lang="en-US">
                <a:latin typeface="Calibri"/>
                <a:ea typeface="Calibri"/>
                <a:cs typeface="Calibri"/>
                <a:sym typeface="Calibri"/>
              </a:rPr>
              <a:t>Modul 5</a:t>
            </a:r>
            <a:endParaRPr/>
          </a:p>
        </p:txBody>
      </p:sp>
      <p:pic>
        <p:nvPicPr>
          <p:cNvPr id="214" name="Google Shape;214;p1"/>
          <p:cNvPicPr preferRelativeResize="0"/>
          <p:nvPr>
            <p:ph idx="3" type="pic"/>
          </p:nvPr>
        </p:nvPicPr>
        <p:blipFill rotWithShape="1">
          <a:blip r:embed="rId3">
            <a:alphaModFix/>
          </a:blip>
          <a:srcRect b="0" l="6190" r="6190" t="0"/>
          <a:stretch/>
        </p:blipFill>
        <p:spPr>
          <a:xfrm>
            <a:off x="5835282" y="435952"/>
            <a:ext cx="5982506" cy="4551482"/>
          </a:xfrm>
          <a:prstGeom prst="rect">
            <a:avLst/>
          </a:prstGeom>
          <a:solidFill>
            <a:srgbClr val="F2F2F2"/>
          </a:solidFill>
          <a:ln>
            <a:noFill/>
          </a:ln>
        </p:spPr>
      </p:pic>
      <p:pic>
        <p:nvPicPr>
          <p:cNvPr descr="Slika, ki vsebuje besede krogla za biljard, športOpis je samodejno ustvarjen" id="215" name="Google Shape;215;p1"/>
          <p:cNvPicPr preferRelativeResize="0"/>
          <p:nvPr/>
        </p:nvPicPr>
        <p:blipFill rotWithShape="1">
          <a:blip r:embed="rId4">
            <a:alphaModFix/>
          </a:blip>
          <a:srcRect b="0" l="0" r="0" t="0"/>
          <a:stretch/>
        </p:blipFill>
        <p:spPr>
          <a:xfrm>
            <a:off x="8715499" y="6211532"/>
            <a:ext cx="1020589" cy="367854"/>
          </a:xfrm>
          <a:prstGeom prst="rect">
            <a:avLst/>
          </a:prstGeom>
          <a:noFill/>
          <a:ln>
            <a:noFill/>
          </a:ln>
        </p:spPr>
      </p:pic>
      <p:sp>
        <p:nvSpPr>
          <p:cNvPr id="216" name="Google Shape;216;p1"/>
          <p:cNvSpPr txBox="1"/>
          <p:nvPr/>
        </p:nvSpPr>
        <p:spPr>
          <a:xfrm>
            <a:off x="6199422" y="6279076"/>
            <a:ext cx="2874056" cy="26545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100">
                <a:solidFill>
                  <a:schemeClr val="dk1"/>
                </a:solidFill>
                <a:latin typeface="Calibri"/>
                <a:ea typeface="Calibri"/>
                <a:cs typeface="Calibri"/>
                <a:sym typeface="Calibri"/>
              </a:rPr>
              <a:t>This resource is licensed under CCBY 4.0</a:t>
            </a:r>
            <a:endParaRPr sz="11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0"/>
          <p:cNvSpPr txBox="1"/>
          <p:nvPr>
            <p:ph idx="1" type="body"/>
          </p:nvPr>
        </p:nvSpPr>
        <p:spPr>
          <a:xfrm>
            <a:off x="854280" y="733730"/>
            <a:ext cx="10483500" cy="804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None/>
            </a:pPr>
            <a:r>
              <a:rPr lang="en-US">
                <a:solidFill>
                  <a:srgbClr val="915F9E"/>
                </a:solidFill>
              </a:rPr>
              <a:t>Relevans för Entreprenöriell Framgång:</a:t>
            </a:r>
            <a:endParaRPr>
              <a:solidFill>
                <a:srgbClr val="915F9E"/>
              </a:solidFill>
            </a:endParaRPr>
          </a:p>
          <a:p>
            <a:pPr indent="0" lvl="0" marL="0" rtl="0" algn="l">
              <a:lnSpc>
                <a:spcPct val="100000"/>
              </a:lnSpc>
              <a:spcBef>
                <a:spcPts val="1200"/>
              </a:spcBef>
              <a:spcAft>
                <a:spcPts val="0"/>
              </a:spcAft>
              <a:buClr>
                <a:srgbClr val="915F9E"/>
              </a:buClr>
              <a:buSzPts val="3600"/>
              <a:buNone/>
            </a:pPr>
            <a:r>
              <a:t/>
            </a:r>
            <a:endParaRPr>
              <a:solidFill>
                <a:srgbClr val="7030A0"/>
              </a:solidFill>
            </a:endParaRPr>
          </a:p>
        </p:txBody>
      </p:sp>
      <p:sp>
        <p:nvSpPr>
          <p:cNvPr id="295" name="Google Shape;295;p10"/>
          <p:cNvSpPr txBox="1"/>
          <p:nvPr>
            <p:ph idx="2" type="body"/>
          </p:nvPr>
        </p:nvSpPr>
        <p:spPr>
          <a:xfrm>
            <a:off x="854282" y="1620253"/>
            <a:ext cx="10483500" cy="44397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200"/>
              </a:spcBef>
              <a:spcAft>
                <a:spcPts val="0"/>
              </a:spcAft>
              <a:buClr>
                <a:schemeClr val="dk1"/>
              </a:buClr>
              <a:buSzPts val="1100"/>
              <a:buFont typeface="Arial"/>
              <a:buNone/>
            </a:pPr>
            <a:r>
              <a:rPr b="1" lang="en-US" sz="2300">
                <a:solidFill>
                  <a:schemeClr val="dk1"/>
                </a:solidFill>
              </a:rPr>
              <a:t>Helhetssyn:</a:t>
            </a:r>
            <a:r>
              <a:rPr lang="en-US" sz="2300">
                <a:solidFill>
                  <a:schemeClr val="dk1"/>
                </a:solidFill>
              </a:rPr>
              <a:t> EntreComp har en helhetssyn på entreprenörskap och betonar att framgång inte bara handlar om tekniska färdigheter utan även om ett tankesätt och beteenden som är förknippade med entreprenörskap.</a:t>
            </a:r>
            <a:endParaRPr sz="2300">
              <a:solidFill>
                <a:schemeClr val="dk1"/>
              </a:solidFill>
            </a:endParaRPr>
          </a:p>
          <a:p>
            <a:pPr indent="0" lvl="0" marL="0" rtl="0" algn="l">
              <a:lnSpc>
                <a:spcPct val="150000"/>
              </a:lnSpc>
              <a:spcBef>
                <a:spcPts val="1200"/>
              </a:spcBef>
              <a:spcAft>
                <a:spcPts val="0"/>
              </a:spcAft>
              <a:buClr>
                <a:schemeClr val="dk1"/>
              </a:buClr>
              <a:buSzPts val="1100"/>
              <a:buFont typeface="Arial"/>
              <a:buNone/>
            </a:pPr>
            <a:r>
              <a:rPr b="1" lang="en-US" sz="2300">
                <a:solidFill>
                  <a:schemeClr val="dk1"/>
                </a:solidFill>
              </a:rPr>
              <a:t>Främjande av Innovation:</a:t>
            </a:r>
            <a:r>
              <a:rPr lang="en-US" sz="2300">
                <a:solidFill>
                  <a:schemeClr val="dk1"/>
                </a:solidFill>
              </a:rPr>
              <a:t> Genom att fokusera på kreativitet, att upptäcka möjligheter och värdera idéer, uppmuntrar EntreComp ett entreprenöriellt tankesätt som främjar innovation, en nyckelfaktor för framgång inom många branscher.</a:t>
            </a:r>
            <a:endParaRPr sz="2300">
              <a:solidFill>
                <a:schemeClr val="dk1"/>
              </a:solidFill>
            </a:endParaRPr>
          </a:p>
          <a:p>
            <a:pPr indent="0" lvl="0" marL="0" rtl="0" algn="l">
              <a:lnSpc>
                <a:spcPct val="150000"/>
              </a:lnSpc>
              <a:spcBef>
                <a:spcPts val="1200"/>
              </a:spcBef>
              <a:spcAft>
                <a:spcPts val="0"/>
              </a:spcAft>
              <a:buClr>
                <a:schemeClr val="dk1"/>
              </a:buClr>
              <a:buSzPts val="1100"/>
              <a:buFont typeface="Arial"/>
              <a:buNone/>
            </a:pPr>
            <a:r>
              <a:rPr b="1" lang="en-US" sz="2300">
                <a:solidFill>
                  <a:schemeClr val="dk1"/>
                </a:solidFill>
              </a:rPr>
              <a:t>Livslångt Lärande:</a:t>
            </a:r>
            <a:r>
              <a:rPr lang="en-US" sz="2300">
                <a:solidFill>
                  <a:schemeClr val="dk1"/>
                </a:solidFill>
              </a:rPr>
              <a:t> Betoningen på lärande genom erfarenhet stämmer överens med idén om kontinuerligt lärande och erkänner att pågående utveckling och anpassning är avgörande för bestående entreprenöriell framgång.</a:t>
            </a:r>
            <a:endParaRPr sz="2300">
              <a:solidFill>
                <a:schemeClr val="dk1"/>
              </a:solidFill>
            </a:endParaRPr>
          </a:p>
          <a:p>
            <a:pPr indent="0" lvl="0" marL="0" rtl="0" algn="l">
              <a:lnSpc>
                <a:spcPct val="100000"/>
              </a:lnSpc>
              <a:spcBef>
                <a:spcPts val="1200"/>
              </a:spcBef>
              <a:spcAft>
                <a:spcPts val="0"/>
              </a:spcAft>
              <a:buClr>
                <a:srgbClr val="0C2D45"/>
              </a:buClr>
              <a:buSzPts val="2400"/>
              <a:buNone/>
            </a:pPr>
            <a:r>
              <a:t/>
            </a:r>
            <a:endParaRPr b="1" i="1" sz="2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1"/>
          <p:cNvSpPr txBox="1"/>
          <p:nvPr>
            <p:ph idx="1" type="body"/>
          </p:nvPr>
        </p:nvSpPr>
        <p:spPr>
          <a:xfrm>
            <a:off x="854280" y="925680"/>
            <a:ext cx="10483431" cy="80426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15F9E"/>
              </a:buClr>
              <a:buSzPts val="3600"/>
              <a:buNone/>
            </a:pPr>
            <a:r>
              <a:rPr lang="en-US"/>
              <a:t>EntreComp</a:t>
            </a:r>
            <a:endParaRPr/>
          </a:p>
        </p:txBody>
      </p:sp>
      <p:sp>
        <p:nvSpPr>
          <p:cNvPr id="301" name="Google Shape;301;p11"/>
          <p:cNvSpPr txBox="1"/>
          <p:nvPr/>
        </p:nvSpPr>
        <p:spPr>
          <a:xfrm>
            <a:off x="1028700" y="2416629"/>
            <a:ext cx="103089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Schoolbook"/>
                <a:ea typeface="Century Schoolbook"/>
                <a:cs typeface="Century Schoolbook"/>
                <a:sym typeface="Century Schoolbook"/>
              </a:rPr>
              <a:t>EntreComp erbjuder ett robust ramverk som betonar en helhetssyn för entreprenöriell framgång. Dess relevans ligger i dess fokus på att främja det tankesätt, de färdigheter och beteenden som bidrar till entreprenöriell framgång över olika områden och skeden av ens karriär. Dess anpassningsbarhet till olika sammanhang och användarens erfarenhet är också viktig.</a:t>
            </a:r>
            <a:endParaRPr sz="24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2"/>
          <p:cNvSpPr txBox="1"/>
          <p:nvPr>
            <p:ph idx="1" type="body"/>
          </p:nvPr>
        </p:nvSpPr>
        <p:spPr>
          <a:xfrm>
            <a:off x="1845059" y="994716"/>
            <a:ext cx="4279038" cy="757034"/>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7ABB57"/>
              </a:buClr>
              <a:buSzPts val="11600"/>
              <a:buNone/>
            </a:pPr>
            <a:r>
              <a:rPr lang="en-US"/>
              <a:t>02</a:t>
            </a:r>
            <a:endParaRPr/>
          </a:p>
        </p:txBody>
      </p:sp>
      <p:sp>
        <p:nvSpPr>
          <p:cNvPr id="307" name="Google Shape;307;p12"/>
          <p:cNvSpPr txBox="1"/>
          <p:nvPr>
            <p:ph idx="2" type="body"/>
          </p:nvPr>
        </p:nvSpPr>
        <p:spPr>
          <a:xfrm>
            <a:off x="1845056" y="703007"/>
            <a:ext cx="4250944" cy="88271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915F9E"/>
              </a:buClr>
              <a:buSzPts val="4800"/>
              <a:buNone/>
            </a:pPr>
            <a:r>
              <a:rPr lang="en-US"/>
              <a:t>Avsnitt </a:t>
            </a:r>
            <a:endParaRPr/>
          </a:p>
        </p:txBody>
      </p:sp>
      <p:sp>
        <p:nvSpPr>
          <p:cNvPr id="308" name="Google Shape;308;p12"/>
          <p:cNvSpPr txBox="1"/>
          <p:nvPr>
            <p:ph idx="3" type="body"/>
          </p:nvPr>
        </p:nvSpPr>
        <p:spPr>
          <a:xfrm>
            <a:off x="2740775" y="3162900"/>
            <a:ext cx="3793800" cy="2348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a:t>DigiComp och dess tillämpning inom affärsvärlden</a:t>
            </a:r>
            <a:endParaRPr b="1"/>
          </a:p>
          <a:p>
            <a:pPr indent="0" lvl="0" marL="0" rtl="0" algn="r">
              <a:lnSpc>
                <a:spcPct val="100000"/>
              </a:lnSpc>
              <a:spcBef>
                <a:spcPts val="1200"/>
              </a:spcBef>
              <a:spcAft>
                <a:spcPts val="0"/>
              </a:spcAft>
              <a:buClr>
                <a:schemeClr val="lt1"/>
              </a:buClr>
              <a:buSzPts val="3600"/>
              <a:buNone/>
            </a:pPr>
            <a:r>
              <a:t/>
            </a:r>
            <a:endParaRPr/>
          </a:p>
        </p:txBody>
      </p:sp>
      <p:grpSp>
        <p:nvGrpSpPr>
          <p:cNvPr id="309" name="Google Shape;309;p12"/>
          <p:cNvGrpSpPr/>
          <p:nvPr/>
        </p:nvGrpSpPr>
        <p:grpSpPr>
          <a:xfrm>
            <a:off x="-205469" y="3429000"/>
            <a:ext cx="2946331" cy="3019795"/>
            <a:chOff x="3177766" y="6791136"/>
            <a:chExt cx="1361636" cy="1395587"/>
          </a:xfrm>
        </p:grpSpPr>
        <p:sp>
          <p:nvSpPr>
            <p:cNvPr id="310" name="Google Shape;310;p12"/>
            <p:cNvSpPr/>
            <p:nvPr/>
          </p:nvSpPr>
          <p:spPr>
            <a:xfrm>
              <a:off x="3177766" y="6950168"/>
              <a:ext cx="262281" cy="1196190"/>
            </a:xfrm>
            <a:custGeom>
              <a:rect b="b" l="l" r="r" t="t"/>
              <a:pathLst>
                <a:path extrusionOk="0" h="1196190" w="262281">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11" name="Google Shape;311;p12"/>
            <p:cNvSpPr/>
            <p:nvPr/>
          </p:nvSpPr>
          <p:spPr>
            <a:xfrm>
              <a:off x="3471181" y="7651529"/>
              <a:ext cx="1017410" cy="535194"/>
            </a:xfrm>
            <a:custGeom>
              <a:rect b="b" l="l" r="r" t="t"/>
              <a:pathLst>
                <a:path extrusionOk="0" h="535194" w="1017410">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12" name="Google Shape;312;p12"/>
            <p:cNvSpPr/>
            <p:nvPr/>
          </p:nvSpPr>
          <p:spPr>
            <a:xfrm>
              <a:off x="3438083" y="6791136"/>
              <a:ext cx="1101319" cy="889408"/>
            </a:xfrm>
            <a:custGeom>
              <a:rect b="b" l="l" r="r" t="t"/>
              <a:pathLst>
                <a:path extrusionOk="0" h="889408" w="1101319">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pic>
        <p:nvPicPr>
          <p:cNvPr id="313" name="Google Shape;313;p12"/>
          <p:cNvPicPr preferRelativeResize="0"/>
          <p:nvPr>
            <p:ph idx="4" type="pic"/>
          </p:nvPr>
        </p:nvPicPr>
        <p:blipFill rotWithShape="1">
          <a:blip r:embed="rId3">
            <a:alphaModFix/>
          </a:blip>
          <a:srcRect b="0" l="21735" r="21736" t="0"/>
          <a:stretch/>
        </p:blipFill>
        <p:spPr>
          <a:xfrm>
            <a:off x="6841657" y="0"/>
            <a:ext cx="5364392" cy="6325815"/>
          </a:xfrm>
          <a:prstGeom prst="rect">
            <a:avLst/>
          </a:prstGeom>
          <a:solidFill>
            <a:srgbClr val="D8D8D8"/>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3"/>
          <p:cNvSpPr txBox="1"/>
          <p:nvPr>
            <p:ph idx="1" type="body"/>
          </p:nvPr>
        </p:nvSpPr>
        <p:spPr>
          <a:xfrm>
            <a:off x="433100" y="996050"/>
            <a:ext cx="6081600" cy="4588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000">
                <a:solidFill>
                  <a:srgbClr val="005744"/>
                </a:solidFill>
                <a:latin typeface="Calibri"/>
                <a:ea typeface="Calibri"/>
                <a:cs typeface="Calibri"/>
                <a:sym typeface="Calibri"/>
              </a:rPr>
              <a:t>DigiComp-ramverket identifierar de centrala komponenterna av digital kompetens inom 5 områden:</a:t>
            </a:r>
            <a:endParaRPr sz="2000">
              <a:solidFill>
                <a:srgbClr val="005744"/>
              </a:solidFill>
              <a:latin typeface="Calibri"/>
              <a:ea typeface="Calibri"/>
              <a:cs typeface="Calibri"/>
              <a:sym typeface="Calibri"/>
            </a:endParaRPr>
          </a:p>
          <a:p>
            <a:pPr indent="-355600" lvl="0" marL="457200" rtl="0" algn="l">
              <a:lnSpc>
                <a:spcPct val="115000"/>
              </a:lnSpc>
              <a:spcBef>
                <a:spcPts val="1200"/>
              </a:spcBef>
              <a:spcAft>
                <a:spcPts val="0"/>
              </a:spcAft>
              <a:buClr>
                <a:srgbClr val="005744"/>
              </a:buClr>
              <a:buSzPts val="2000"/>
              <a:buAutoNum type="arabicPeriod"/>
            </a:pPr>
            <a:r>
              <a:rPr b="1" lang="en-US" sz="2000">
                <a:solidFill>
                  <a:srgbClr val="005744"/>
                </a:solidFill>
                <a:latin typeface="Calibri"/>
                <a:ea typeface="Calibri"/>
                <a:cs typeface="Calibri"/>
                <a:sym typeface="Calibri"/>
              </a:rPr>
              <a:t>Information och dataläskunnighet:</a:t>
            </a:r>
            <a:r>
              <a:rPr lang="en-US" sz="2000">
                <a:solidFill>
                  <a:srgbClr val="005744"/>
                </a:solidFill>
                <a:latin typeface="Calibri"/>
                <a:ea typeface="Calibri"/>
                <a:cs typeface="Calibri"/>
                <a:sym typeface="Calibri"/>
              </a:rPr>
              <a:t> Att formulera informationsbehov, lokalisera och hämta digital data, information och innehåll. Att bedöma relevansen av källan och dess innehåll. Att lagra, hantera och organisera digital data, information och innehåll.</a:t>
            </a:r>
            <a:endParaRPr sz="2000">
              <a:solidFill>
                <a:srgbClr val="005744"/>
              </a:solidFill>
              <a:latin typeface="Calibri"/>
              <a:ea typeface="Calibri"/>
              <a:cs typeface="Calibri"/>
              <a:sym typeface="Calibri"/>
            </a:endParaRPr>
          </a:p>
          <a:p>
            <a:pPr indent="0" lvl="0" marL="0" marR="0" rtl="0" algn="l">
              <a:lnSpc>
                <a:spcPct val="100000"/>
              </a:lnSpc>
              <a:spcBef>
                <a:spcPts val="1200"/>
              </a:spcBef>
              <a:spcAft>
                <a:spcPts val="0"/>
              </a:spcAft>
              <a:buClr>
                <a:srgbClr val="011E3B"/>
              </a:buClr>
              <a:buSzPts val="2000"/>
              <a:buFont typeface="Arial"/>
              <a:buNone/>
            </a:pPr>
            <a:r>
              <a:t/>
            </a:r>
            <a:endParaRPr sz="2000">
              <a:solidFill>
                <a:srgbClr val="005744"/>
              </a:solidFill>
              <a:latin typeface="Calibri"/>
              <a:ea typeface="Calibri"/>
              <a:cs typeface="Calibri"/>
              <a:sym typeface="Calibri"/>
            </a:endParaRPr>
          </a:p>
        </p:txBody>
      </p:sp>
      <p:sp>
        <p:nvSpPr>
          <p:cNvPr id="319" name="Google Shape;319;p13"/>
          <p:cNvSpPr txBox="1"/>
          <p:nvPr>
            <p:ph idx="2" type="body"/>
          </p:nvPr>
        </p:nvSpPr>
        <p:spPr>
          <a:xfrm>
            <a:off x="433100" y="468698"/>
            <a:ext cx="7714800" cy="52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11E3B"/>
              </a:buClr>
              <a:buSzPts val="2300"/>
              <a:buFont typeface="Arial"/>
              <a:buNone/>
            </a:pPr>
            <a:r>
              <a:rPr lang="en-US" sz="2300">
                <a:solidFill>
                  <a:srgbClr val="011E3B"/>
                </a:solidFill>
                <a:latin typeface="Calibri"/>
                <a:ea typeface="Calibri"/>
                <a:cs typeface="Calibri"/>
                <a:sym typeface="Calibri"/>
              </a:rPr>
              <a:t>DigiComp: Ramverket för Digital Kompetens</a:t>
            </a:r>
            <a:endParaRPr/>
          </a:p>
        </p:txBody>
      </p:sp>
      <p:pic>
        <p:nvPicPr>
          <p:cNvPr id="320" name="Google Shape;320;p13"/>
          <p:cNvPicPr preferRelativeResize="0"/>
          <p:nvPr/>
        </p:nvPicPr>
        <p:blipFill rotWithShape="1">
          <a:blip r:embed="rId3">
            <a:alphaModFix/>
          </a:blip>
          <a:srcRect b="0" l="0" r="0" t="0"/>
          <a:stretch/>
        </p:blipFill>
        <p:spPr>
          <a:xfrm>
            <a:off x="7224223" y="772718"/>
            <a:ext cx="4724823" cy="45340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4"/>
          <p:cNvSpPr txBox="1"/>
          <p:nvPr>
            <p:ph idx="1" type="body"/>
          </p:nvPr>
        </p:nvSpPr>
        <p:spPr>
          <a:xfrm>
            <a:off x="433095" y="996043"/>
            <a:ext cx="6212634" cy="45883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2000">
                <a:solidFill>
                  <a:srgbClr val="005744"/>
                </a:solidFill>
                <a:latin typeface="Calibri"/>
                <a:ea typeface="Calibri"/>
                <a:cs typeface="Calibri"/>
                <a:sym typeface="Calibri"/>
              </a:rPr>
              <a:t>2. Kommunikation och samarbete:</a:t>
            </a:r>
            <a:r>
              <a:rPr lang="en-US" sz="2000">
                <a:solidFill>
                  <a:srgbClr val="005744"/>
                </a:solidFill>
                <a:latin typeface="Calibri"/>
                <a:ea typeface="Calibri"/>
                <a:cs typeface="Calibri"/>
                <a:sym typeface="Calibri"/>
              </a:rPr>
              <a:t> Att interagera, kommunicera och samarbeta genom digitala teknologier samtidigt som man är medveten om kulturell och generationsmässig mångfald. Att delta i samhället genom offentliga och privata digitala tjänster samt delaktigt medborgarskap. Att hantera sin digitala närvaro, identitet och rykte.</a:t>
            </a:r>
            <a:endParaRPr sz="2000">
              <a:solidFill>
                <a:srgbClr val="005744"/>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2000">
                <a:solidFill>
                  <a:srgbClr val="005744"/>
                </a:solidFill>
                <a:latin typeface="Calibri"/>
                <a:ea typeface="Calibri"/>
                <a:cs typeface="Calibri"/>
                <a:sym typeface="Calibri"/>
              </a:rPr>
              <a:t>3. Skapande av digitalt innehåll:</a:t>
            </a:r>
            <a:r>
              <a:rPr lang="en-US" sz="2000">
                <a:solidFill>
                  <a:srgbClr val="005744"/>
                </a:solidFill>
                <a:latin typeface="Calibri"/>
                <a:ea typeface="Calibri"/>
                <a:cs typeface="Calibri"/>
                <a:sym typeface="Calibri"/>
              </a:rPr>
              <a:t> Att skapa och redigera digitalt innehåll. Att förbättra och integrera information och innehåll i en befintlig kunskapsbas samtidigt som man förstår hur upphovsrätt och licenser ska tillämpas. Att veta hur man ger förståeliga instruktioner till ett datorsystem.</a:t>
            </a:r>
            <a:endParaRPr sz="2000">
              <a:solidFill>
                <a:srgbClr val="005744"/>
              </a:solidFill>
              <a:latin typeface="Calibri"/>
              <a:ea typeface="Calibri"/>
              <a:cs typeface="Calibri"/>
              <a:sym typeface="Calibri"/>
            </a:endParaRPr>
          </a:p>
          <a:p>
            <a:pPr indent="0" lvl="0" marL="0" marR="0" rtl="0" algn="l">
              <a:lnSpc>
                <a:spcPct val="100000"/>
              </a:lnSpc>
              <a:spcBef>
                <a:spcPts val="0"/>
              </a:spcBef>
              <a:spcAft>
                <a:spcPts val="0"/>
              </a:spcAft>
              <a:buClr>
                <a:srgbClr val="011E3B"/>
              </a:buClr>
              <a:buSzPts val="2000"/>
              <a:buFont typeface="Arial"/>
              <a:buNone/>
            </a:pPr>
            <a:r>
              <a:t/>
            </a:r>
            <a:endParaRPr sz="2000">
              <a:solidFill>
                <a:srgbClr val="005744"/>
              </a:solidFill>
              <a:latin typeface="Calibri"/>
              <a:ea typeface="Calibri"/>
              <a:cs typeface="Calibri"/>
              <a:sym typeface="Calibri"/>
            </a:endParaRPr>
          </a:p>
        </p:txBody>
      </p:sp>
      <p:sp>
        <p:nvSpPr>
          <p:cNvPr id="326" name="Google Shape;326;p14"/>
          <p:cNvSpPr txBox="1"/>
          <p:nvPr>
            <p:ph idx="2" type="body"/>
          </p:nvPr>
        </p:nvSpPr>
        <p:spPr>
          <a:xfrm>
            <a:off x="433100" y="468697"/>
            <a:ext cx="7714800" cy="52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11E3B"/>
              </a:buClr>
              <a:buSzPts val="2300"/>
              <a:buFont typeface="Arial"/>
              <a:buNone/>
            </a:pPr>
            <a:r>
              <a:rPr lang="en-US" sz="2300">
                <a:solidFill>
                  <a:srgbClr val="011E3B"/>
                </a:solidFill>
                <a:latin typeface="Calibri"/>
                <a:ea typeface="Calibri"/>
                <a:cs typeface="Calibri"/>
                <a:sym typeface="Calibri"/>
              </a:rPr>
              <a:t>DigiComp: Ramverket för Digital Kompetens</a:t>
            </a:r>
            <a:endParaRPr/>
          </a:p>
        </p:txBody>
      </p:sp>
      <p:pic>
        <p:nvPicPr>
          <p:cNvPr id="327" name="Google Shape;327;p14"/>
          <p:cNvPicPr preferRelativeResize="0"/>
          <p:nvPr/>
        </p:nvPicPr>
        <p:blipFill rotWithShape="1">
          <a:blip r:embed="rId3">
            <a:alphaModFix/>
          </a:blip>
          <a:srcRect b="0" l="0" r="0" t="0"/>
          <a:stretch/>
        </p:blipFill>
        <p:spPr>
          <a:xfrm>
            <a:off x="7028279" y="609431"/>
            <a:ext cx="4777277" cy="45844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5"/>
          <p:cNvSpPr txBox="1"/>
          <p:nvPr>
            <p:ph idx="1" type="body"/>
          </p:nvPr>
        </p:nvSpPr>
        <p:spPr>
          <a:xfrm>
            <a:off x="433095" y="996043"/>
            <a:ext cx="6212634" cy="4588330"/>
          </a:xfrm>
          <a:prstGeom prst="rect">
            <a:avLst/>
          </a:prstGeom>
          <a:noFill/>
          <a:ln>
            <a:noFill/>
          </a:ln>
        </p:spPr>
        <p:txBody>
          <a:bodyPr anchorCtr="0" anchor="t" bIns="45700" lIns="91425" spcFirstLastPara="1" rIns="91425" wrap="square" tIns="45700">
            <a:noAutofit/>
          </a:bodyPr>
          <a:lstStyle/>
          <a:p>
            <a:pPr indent="-689772" lvl="0" marL="835822" rtl="0" algn="l">
              <a:spcBef>
                <a:spcPts val="3657"/>
              </a:spcBef>
              <a:spcAft>
                <a:spcPts val="0"/>
              </a:spcAft>
              <a:buClr>
                <a:schemeClr val="dk1"/>
              </a:buClr>
              <a:buSzPts val="1100"/>
              <a:buFont typeface="Arial"/>
              <a:buNone/>
            </a:pPr>
            <a:r>
              <a:rPr b="1" lang="en-US" sz="2000">
                <a:solidFill>
                  <a:srgbClr val="005744"/>
                </a:solidFill>
                <a:latin typeface="Calibri"/>
                <a:ea typeface="Calibri"/>
                <a:cs typeface="Calibri"/>
                <a:sym typeface="Calibri"/>
              </a:rPr>
              <a:t>4. Säkerhet:</a:t>
            </a:r>
            <a:r>
              <a:rPr lang="en-US" sz="2000">
                <a:solidFill>
                  <a:srgbClr val="005744"/>
                </a:solidFill>
                <a:latin typeface="Calibri"/>
                <a:ea typeface="Calibri"/>
                <a:cs typeface="Calibri"/>
                <a:sym typeface="Calibri"/>
              </a:rPr>
              <a:t> Att skydda enheter, innehåll, personlig data och integritet i digitala miljöer. Att skydda fysisk och psykisk hälsa och vara medveten om digitala teknologier för socialt välbefinnande och social inkludering. Att vara medveten om den miljömässiga påverkan av digitala teknologier och deras användning.</a:t>
            </a:r>
            <a:endParaRPr sz="2000">
              <a:solidFill>
                <a:srgbClr val="005744"/>
              </a:solidFill>
              <a:latin typeface="Calibri"/>
              <a:ea typeface="Calibri"/>
              <a:cs typeface="Calibri"/>
              <a:sym typeface="Calibri"/>
            </a:endParaRPr>
          </a:p>
          <a:p>
            <a:pPr indent="-689772" lvl="0" marL="835822" rtl="0" algn="l">
              <a:spcBef>
                <a:spcPts val="3657"/>
              </a:spcBef>
              <a:spcAft>
                <a:spcPts val="0"/>
              </a:spcAft>
              <a:buClr>
                <a:schemeClr val="dk1"/>
              </a:buClr>
              <a:buSzPts val="1100"/>
              <a:buFont typeface="Arial"/>
              <a:buNone/>
            </a:pPr>
            <a:r>
              <a:rPr b="1" lang="en-US" sz="2000">
                <a:solidFill>
                  <a:srgbClr val="005744"/>
                </a:solidFill>
                <a:latin typeface="Calibri"/>
                <a:ea typeface="Calibri"/>
                <a:cs typeface="Calibri"/>
                <a:sym typeface="Calibri"/>
              </a:rPr>
              <a:t>5. Problemlösning:</a:t>
            </a:r>
            <a:r>
              <a:rPr lang="en-US" sz="2000">
                <a:solidFill>
                  <a:srgbClr val="005744"/>
                </a:solidFill>
                <a:latin typeface="Calibri"/>
                <a:ea typeface="Calibri"/>
                <a:cs typeface="Calibri"/>
                <a:sym typeface="Calibri"/>
              </a:rPr>
              <a:t> Att identifiera behov och proble</a:t>
            </a:r>
            <a:r>
              <a:rPr lang="en-US" sz="2000">
                <a:solidFill>
                  <a:srgbClr val="005744"/>
                </a:solidFill>
                <a:latin typeface="Calibri"/>
                <a:ea typeface="Calibri"/>
                <a:cs typeface="Calibri"/>
                <a:sym typeface="Calibri"/>
              </a:rPr>
              <a:t>m </a:t>
            </a:r>
            <a:r>
              <a:rPr lang="en-US" sz="2000">
                <a:solidFill>
                  <a:srgbClr val="005744"/>
                </a:solidFill>
                <a:latin typeface="Calibri"/>
                <a:ea typeface="Calibri"/>
                <a:cs typeface="Calibri"/>
                <a:sym typeface="Calibri"/>
              </a:rPr>
              <a:t>och att lösa konceptuella problem och problematiska situationer i digitala miljöer. Att använda digitala verktyg för att skapa innovativa processer och produkter. Att hålla sig uppdaterad med den digitala utvecklingen.</a:t>
            </a:r>
            <a:endParaRPr sz="2000">
              <a:solidFill>
                <a:srgbClr val="005744"/>
              </a:solidFill>
              <a:latin typeface="Calibri"/>
              <a:ea typeface="Calibri"/>
              <a:cs typeface="Calibri"/>
              <a:sym typeface="Calibri"/>
            </a:endParaRPr>
          </a:p>
          <a:p>
            <a:pPr indent="-689772" lvl="0" marL="835822" marR="0" rtl="0" algn="l">
              <a:lnSpc>
                <a:spcPct val="100000"/>
              </a:lnSpc>
              <a:spcBef>
                <a:spcPts val="3657"/>
              </a:spcBef>
              <a:spcAft>
                <a:spcPts val="0"/>
              </a:spcAft>
              <a:buClr>
                <a:srgbClr val="011E3B"/>
              </a:buClr>
              <a:buSzPts val="2300"/>
              <a:buFont typeface="Arial"/>
              <a:buNone/>
            </a:pPr>
            <a:r>
              <a:t/>
            </a:r>
            <a:endParaRPr sz="2000">
              <a:solidFill>
                <a:srgbClr val="005744"/>
              </a:solidFill>
              <a:latin typeface="Calibri"/>
              <a:ea typeface="Calibri"/>
              <a:cs typeface="Calibri"/>
              <a:sym typeface="Calibri"/>
            </a:endParaRPr>
          </a:p>
        </p:txBody>
      </p:sp>
      <p:sp>
        <p:nvSpPr>
          <p:cNvPr id="333" name="Google Shape;333;p15"/>
          <p:cNvSpPr txBox="1"/>
          <p:nvPr>
            <p:ph idx="2" type="body"/>
          </p:nvPr>
        </p:nvSpPr>
        <p:spPr>
          <a:xfrm>
            <a:off x="433100" y="468697"/>
            <a:ext cx="7714800" cy="52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11E3B"/>
              </a:buClr>
              <a:buSzPts val="2300"/>
              <a:buFont typeface="Arial"/>
              <a:buNone/>
            </a:pPr>
            <a:r>
              <a:rPr lang="en-US" sz="2300">
                <a:solidFill>
                  <a:srgbClr val="011E3B"/>
                </a:solidFill>
                <a:latin typeface="Calibri"/>
                <a:ea typeface="Calibri"/>
                <a:cs typeface="Calibri"/>
                <a:sym typeface="Calibri"/>
              </a:rPr>
              <a:t>DigiComp: Ramverket för Digital Kompetens</a:t>
            </a:r>
            <a:endParaRPr/>
          </a:p>
        </p:txBody>
      </p:sp>
      <p:pic>
        <p:nvPicPr>
          <p:cNvPr id="334" name="Google Shape;334;p15"/>
          <p:cNvPicPr preferRelativeResize="0"/>
          <p:nvPr/>
        </p:nvPicPr>
        <p:blipFill rotWithShape="1">
          <a:blip r:embed="rId3">
            <a:alphaModFix/>
          </a:blip>
          <a:srcRect b="0" l="0" r="0" t="0"/>
          <a:stretch/>
        </p:blipFill>
        <p:spPr>
          <a:xfrm>
            <a:off x="7028279" y="609431"/>
            <a:ext cx="4777277" cy="45844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6"/>
          <p:cNvSpPr txBox="1"/>
          <p:nvPr>
            <p:ph idx="1" type="body"/>
          </p:nvPr>
        </p:nvSpPr>
        <p:spPr>
          <a:xfrm>
            <a:off x="854280" y="925680"/>
            <a:ext cx="10483431" cy="80426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15F9E"/>
              </a:buClr>
              <a:buSzPts val="3600"/>
              <a:buNone/>
            </a:pPr>
            <a:r>
              <a:rPr lang="en-US"/>
              <a:t>Tillämpning av DigiComp inom affärsvärlden</a:t>
            </a:r>
            <a:endParaRPr/>
          </a:p>
          <a:p>
            <a:pPr indent="0" lvl="0" marL="0" rtl="0" algn="l">
              <a:lnSpc>
                <a:spcPct val="100000"/>
              </a:lnSpc>
              <a:spcBef>
                <a:spcPts val="0"/>
              </a:spcBef>
              <a:spcAft>
                <a:spcPts val="0"/>
              </a:spcAft>
              <a:buClr>
                <a:srgbClr val="915F9E"/>
              </a:buClr>
              <a:buSzPts val="3600"/>
              <a:buNone/>
            </a:pPr>
            <a:r>
              <a:t/>
            </a:r>
            <a:endParaRPr/>
          </a:p>
        </p:txBody>
      </p:sp>
      <p:sp>
        <p:nvSpPr>
          <p:cNvPr id="340" name="Google Shape;340;p16"/>
          <p:cNvSpPr txBox="1"/>
          <p:nvPr>
            <p:ph idx="2" type="body"/>
          </p:nvPr>
        </p:nvSpPr>
        <p:spPr>
          <a:xfrm>
            <a:off x="854282" y="1864553"/>
            <a:ext cx="10483429" cy="443957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None/>
            </a:pPr>
            <a:r>
              <a:rPr b="1" i="1" lang="en-US" sz="2000">
                <a:solidFill>
                  <a:srgbClr val="005744"/>
                </a:solidFill>
              </a:rPr>
              <a:t>Användning av digitala verktyg för kommunikation och samarbete.</a:t>
            </a:r>
            <a:endParaRPr b="1" i="1" sz="2000">
              <a:solidFill>
                <a:srgbClr val="005744"/>
              </a:solidFill>
            </a:endParaRPr>
          </a:p>
          <a:p>
            <a:pPr indent="0" lvl="0" marL="0" rtl="0" algn="l">
              <a:lnSpc>
                <a:spcPct val="115000"/>
              </a:lnSpc>
              <a:spcBef>
                <a:spcPts val="1200"/>
              </a:spcBef>
              <a:spcAft>
                <a:spcPts val="0"/>
              </a:spcAft>
              <a:buClr>
                <a:schemeClr val="dk1"/>
              </a:buClr>
              <a:buSzPts val="1100"/>
              <a:buFont typeface="Arial"/>
              <a:buNone/>
            </a:pPr>
            <a:r>
              <a:rPr lang="en-US" sz="2000">
                <a:solidFill>
                  <a:srgbClr val="005744"/>
                </a:solidFill>
              </a:rPr>
              <a:t>Företag kan dra nytta av att förbättra interna och externa kommunikationsprocesser, främja samarbete mellan team och förbättra kundinteraktioner.</a:t>
            </a:r>
            <a:endParaRPr sz="2000">
              <a:solidFill>
                <a:srgbClr val="005744"/>
              </a:solidFill>
            </a:endParaRPr>
          </a:p>
          <a:p>
            <a:pPr indent="0" lvl="0" marL="0" rtl="0" algn="l">
              <a:lnSpc>
                <a:spcPct val="115000"/>
              </a:lnSpc>
              <a:spcBef>
                <a:spcPts val="1200"/>
              </a:spcBef>
              <a:spcAft>
                <a:spcPts val="0"/>
              </a:spcAft>
              <a:buClr>
                <a:schemeClr val="dk1"/>
              </a:buClr>
              <a:buSzPts val="1100"/>
              <a:buNone/>
            </a:pPr>
            <a:r>
              <a:rPr b="1" i="1" lang="en-US" sz="2000">
                <a:solidFill>
                  <a:srgbClr val="005744"/>
                </a:solidFill>
              </a:rPr>
              <a:t>Datadrivna beslut och marknadsföring</a:t>
            </a:r>
            <a:endParaRPr b="1" i="1" sz="2000">
              <a:solidFill>
                <a:srgbClr val="005744"/>
              </a:solidFill>
            </a:endParaRPr>
          </a:p>
          <a:p>
            <a:pPr indent="0" lvl="0" marL="0" rtl="0" algn="l">
              <a:lnSpc>
                <a:spcPct val="115000"/>
              </a:lnSpc>
              <a:spcBef>
                <a:spcPts val="1200"/>
              </a:spcBef>
              <a:spcAft>
                <a:spcPts val="0"/>
              </a:spcAft>
              <a:buClr>
                <a:schemeClr val="dk1"/>
              </a:buClr>
              <a:buSzPts val="1100"/>
              <a:buFont typeface="Arial"/>
              <a:buNone/>
            </a:pPr>
            <a:r>
              <a:rPr lang="en-US" sz="2000">
                <a:solidFill>
                  <a:srgbClr val="005744"/>
                </a:solidFill>
              </a:rPr>
              <a:t>DigiComp hjälper till att säkerställa att teamen har kompetens att skapa säkert digitalt innehåll, använda sociala medier och förstå dataanalys för mer riktade och effektiva datadrivna beslutsfattande.</a:t>
            </a:r>
            <a:endParaRPr sz="2000">
              <a:solidFill>
                <a:srgbClr val="005744"/>
              </a:solidFill>
            </a:endParaRPr>
          </a:p>
          <a:p>
            <a:pPr indent="0" lvl="0" marL="0" rtl="0" algn="l">
              <a:lnSpc>
                <a:spcPct val="115000"/>
              </a:lnSpc>
              <a:spcBef>
                <a:spcPts val="1200"/>
              </a:spcBef>
              <a:spcAft>
                <a:spcPts val="0"/>
              </a:spcAft>
              <a:buClr>
                <a:schemeClr val="dk1"/>
              </a:buClr>
              <a:buSzPts val="1100"/>
              <a:buNone/>
            </a:pPr>
            <a:r>
              <a:rPr b="1" i="1" lang="en-US" sz="2000">
                <a:solidFill>
                  <a:srgbClr val="005744"/>
                </a:solidFill>
              </a:rPr>
              <a:t>Cybersäkerhet och dataskydd</a:t>
            </a:r>
            <a:r>
              <a:rPr i="1" lang="en-US" sz="2000">
                <a:solidFill>
                  <a:srgbClr val="005744"/>
                </a:solidFill>
              </a:rPr>
              <a:t> </a:t>
            </a:r>
            <a:endParaRPr i="1" sz="2000">
              <a:solidFill>
                <a:srgbClr val="005744"/>
              </a:solidFill>
            </a:endParaRPr>
          </a:p>
          <a:p>
            <a:pPr indent="0" lvl="0" marL="0" rtl="0" algn="l">
              <a:lnSpc>
                <a:spcPct val="115000"/>
              </a:lnSpc>
              <a:spcBef>
                <a:spcPts val="1200"/>
              </a:spcBef>
              <a:spcAft>
                <a:spcPts val="0"/>
              </a:spcAft>
              <a:buClr>
                <a:schemeClr val="dk1"/>
              </a:buClr>
              <a:buSzPts val="1100"/>
              <a:buFont typeface="Arial"/>
              <a:buNone/>
            </a:pPr>
            <a:r>
              <a:rPr lang="en-US" sz="2000">
                <a:solidFill>
                  <a:srgbClr val="005744"/>
                </a:solidFill>
              </a:rPr>
              <a:t>Företag kan använda detta för att öka medvetenheten om digital säkerhet bland sina anställda, minska risken för cyberhot och säkerställa efterlevnad av dataskyddsregler.</a:t>
            </a:r>
            <a:endParaRPr sz="2000">
              <a:solidFill>
                <a:srgbClr val="005744"/>
              </a:solidFill>
            </a:endParaRPr>
          </a:p>
          <a:p>
            <a:pPr indent="0" lvl="0" marL="0" rtl="0" algn="l">
              <a:lnSpc>
                <a:spcPct val="100000"/>
              </a:lnSpc>
              <a:spcBef>
                <a:spcPts val="1200"/>
              </a:spcBef>
              <a:spcAft>
                <a:spcPts val="0"/>
              </a:spcAft>
              <a:buClr>
                <a:srgbClr val="0C2D45"/>
              </a:buClr>
              <a:buSzPts val="2400"/>
              <a:buNone/>
            </a:pPr>
            <a:r>
              <a:t/>
            </a:r>
            <a:endParaRPr b="1" i="1" sz="2000">
              <a:solidFill>
                <a:srgbClr val="00574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7"/>
          <p:cNvSpPr txBox="1"/>
          <p:nvPr>
            <p:ph idx="1" type="body"/>
          </p:nvPr>
        </p:nvSpPr>
        <p:spPr>
          <a:xfrm>
            <a:off x="854280" y="925680"/>
            <a:ext cx="10483431" cy="80426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15F9E"/>
              </a:buClr>
              <a:buSzPts val="3600"/>
              <a:buNone/>
            </a:pPr>
            <a:r>
              <a:rPr lang="en-US"/>
              <a:t>DigiComp</a:t>
            </a:r>
            <a:endParaRPr/>
          </a:p>
        </p:txBody>
      </p:sp>
      <p:sp>
        <p:nvSpPr>
          <p:cNvPr id="346" name="Google Shape;346;p17"/>
          <p:cNvSpPr txBox="1"/>
          <p:nvPr/>
        </p:nvSpPr>
        <p:spPr>
          <a:xfrm>
            <a:off x="1028700" y="2416629"/>
            <a:ext cx="103089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Schoolbook"/>
                <a:ea typeface="Century Schoolbook"/>
                <a:cs typeface="Century Schoolbook"/>
                <a:sym typeface="Century Schoolbook"/>
              </a:rPr>
              <a:t>DigiComp fokuserar specifikt på de digitala färdigheter och kompetenser som krävs för att individer ska trivas i den digitala eran. Det beskriver en uppsättning digitala kompetenser som omfattar användningen av digital teknologi, information och kommunikationsverktyg.</a:t>
            </a:r>
            <a:endParaRPr sz="24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8"/>
          <p:cNvSpPr txBox="1"/>
          <p:nvPr>
            <p:ph idx="1" type="body"/>
          </p:nvPr>
        </p:nvSpPr>
        <p:spPr>
          <a:xfrm>
            <a:off x="1845059" y="994716"/>
            <a:ext cx="4279038" cy="757034"/>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7ABB57"/>
              </a:buClr>
              <a:buSzPts val="11600"/>
              <a:buNone/>
            </a:pPr>
            <a:r>
              <a:rPr lang="en-US"/>
              <a:t>03</a:t>
            </a:r>
            <a:endParaRPr/>
          </a:p>
        </p:txBody>
      </p:sp>
      <p:sp>
        <p:nvSpPr>
          <p:cNvPr id="352" name="Google Shape;352;p18"/>
          <p:cNvSpPr txBox="1"/>
          <p:nvPr>
            <p:ph idx="2" type="body"/>
          </p:nvPr>
        </p:nvSpPr>
        <p:spPr>
          <a:xfrm>
            <a:off x="1845056" y="703007"/>
            <a:ext cx="4250944" cy="88271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915F9E"/>
              </a:buClr>
              <a:buSzPts val="4800"/>
              <a:buNone/>
            </a:pPr>
            <a:r>
              <a:rPr lang="en-US"/>
              <a:t>Avsnitt</a:t>
            </a:r>
            <a:endParaRPr/>
          </a:p>
        </p:txBody>
      </p:sp>
      <p:sp>
        <p:nvSpPr>
          <p:cNvPr id="353" name="Google Shape;353;p18"/>
          <p:cNvSpPr txBox="1"/>
          <p:nvPr>
            <p:ph idx="3" type="body"/>
          </p:nvPr>
        </p:nvSpPr>
        <p:spPr>
          <a:xfrm>
            <a:off x="3389430" y="3162907"/>
            <a:ext cx="3145225" cy="2348104"/>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lt1"/>
              </a:buClr>
              <a:buSzPts val="3600"/>
              <a:buNone/>
            </a:pPr>
            <a:r>
              <a:rPr lang="en-US"/>
              <a:t>Investerarberedskap och hur man attraherar finansiering</a:t>
            </a:r>
            <a:endParaRPr/>
          </a:p>
        </p:txBody>
      </p:sp>
      <p:grpSp>
        <p:nvGrpSpPr>
          <p:cNvPr id="354" name="Google Shape;354;p18"/>
          <p:cNvGrpSpPr/>
          <p:nvPr/>
        </p:nvGrpSpPr>
        <p:grpSpPr>
          <a:xfrm>
            <a:off x="-205469" y="3429000"/>
            <a:ext cx="2946331" cy="3019795"/>
            <a:chOff x="3177766" y="6791136"/>
            <a:chExt cx="1361636" cy="1395587"/>
          </a:xfrm>
        </p:grpSpPr>
        <p:sp>
          <p:nvSpPr>
            <p:cNvPr id="355" name="Google Shape;355;p18"/>
            <p:cNvSpPr/>
            <p:nvPr/>
          </p:nvSpPr>
          <p:spPr>
            <a:xfrm>
              <a:off x="3177766" y="6950168"/>
              <a:ext cx="262281" cy="1196190"/>
            </a:xfrm>
            <a:custGeom>
              <a:rect b="b" l="l" r="r" t="t"/>
              <a:pathLst>
                <a:path extrusionOk="0" h="1196190" w="262281">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56" name="Google Shape;356;p18"/>
            <p:cNvSpPr/>
            <p:nvPr/>
          </p:nvSpPr>
          <p:spPr>
            <a:xfrm>
              <a:off x="3471181" y="7651529"/>
              <a:ext cx="1017410" cy="535194"/>
            </a:xfrm>
            <a:custGeom>
              <a:rect b="b" l="l" r="r" t="t"/>
              <a:pathLst>
                <a:path extrusionOk="0" h="535194" w="1017410">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57" name="Google Shape;357;p18"/>
            <p:cNvSpPr/>
            <p:nvPr/>
          </p:nvSpPr>
          <p:spPr>
            <a:xfrm>
              <a:off x="3438083" y="6791136"/>
              <a:ext cx="1101319" cy="889408"/>
            </a:xfrm>
            <a:custGeom>
              <a:rect b="b" l="l" r="r" t="t"/>
              <a:pathLst>
                <a:path extrusionOk="0" h="889408" w="1101319">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pic>
        <p:nvPicPr>
          <p:cNvPr id="358" name="Google Shape;358;p18"/>
          <p:cNvPicPr preferRelativeResize="0"/>
          <p:nvPr>
            <p:ph idx="4" type="pic"/>
          </p:nvPr>
        </p:nvPicPr>
        <p:blipFill rotWithShape="1">
          <a:blip r:embed="rId3">
            <a:alphaModFix/>
          </a:blip>
          <a:srcRect b="0" l="22636" r="22635" t="0"/>
          <a:stretch/>
        </p:blipFill>
        <p:spPr>
          <a:xfrm>
            <a:off x="6841657" y="0"/>
            <a:ext cx="5364392" cy="6325815"/>
          </a:xfrm>
          <a:prstGeom prst="rect">
            <a:avLst/>
          </a:prstGeom>
          <a:solidFill>
            <a:srgbClr val="D8D8D8"/>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9"/>
          <p:cNvSpPr txBox="1"/>
          <p:nvPr>
            <p:ph idx="1" type="body"/>
          </p:nvPr>
        </p:nvSpPr>
        <p:spPr>
          <a:xfrm>
            <a:off x="433095" y="1134831"/>
            <a:ext cx="6212700" cy="4588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000">
                <a:solidFill>
                  <a:srgbClr val="011E3B"/>
                </a:solidFill>
                <a:latin typeface="Calibri"/>
                <a:ea typeface="Calibri"/>
                <a:cs typeface="Calibri"/>
                <a:sym typeface="Calibri"/>
              </a:rPr>
              <a:t>Investerarberedskap är det tillstånd av förberedelse som ett företag eller en entreprenör uppnår för att attrahera och säkra investeringar från potentiella investerare. Att attrahera finansiering för en affärssatsning är en mångfacetterad process som inte bara innebär att ha en övertygande affärsidé utan också att visa investerare att satsningen är välpositionerad för framgång. I detta avsnitt kommer du att lära dig om de viktigaste elementen att överväga för investerarberedskap och att attrahera finansiering, men först låt oss förstå livscykeln för finansiering.</a:t>
            </a:r>
            <a:endParaRPr sz="2000">
              <a:solidFill>
                <a:srgbClr val="011E3B"/>
              </a:solidFill>
              <a:latin typeface="Calibri"/>
              <a:ea typeface="Calibri"/>
              <a:cs typeface="Calibri"/>
              <a:sym typeface="Calibri"/>
            </a:endParaRPr>
          </a:p>
          <a:p>
            <a:pPr indent="0" lvl="0" marL="0" marR="0" rtl="0" algn="l">
              <a:lnSpc>
                <a:spcPct val="100000"/>
              </a:lnSpc>
              <a:spcBef>
                <a:spcPts val="1200"/>
              </a:spcBef>
              <a:spcAft>
                <a:spcPts val="0"/>
              </a:spcAft>
              <a:buClr>
                <a:srgbClr val="011E3B"/>
              </a:buClr>
              <a:buSzPts val="2000"/>
              <a:buFont typeface="Arial"/>
              <a:buNone/>
            </a:pPr>
            <a:r>
              <a:t/>
            </a:r>
            <a:endParaRPr sz="2000">
              <a:solidFill>
                <a:srgbClr val="011E3B"/>
              </a:solidFill>
              <a:latin typeface="Calibri"/>
              <a:ea typeface="Calibri"/>
              <a:cs typeface="Calibri"/>
              <a:sym typeface="Calibri"/>
            </a:endParaRPr>
          </a:p>
        </p:txBody>
      </p:sp>
      <p:sp>
        <p:nvSpPr>
          <p:cNvPr id="364" name="Google Shape;364;p19"/>
          <p:cNvSpPr txBox="1"/>
          <p:nvPr>
            <p:ph idx="2" type="body"/>
          </p:nvPr>
        </p:nvSpPr>
        <p:spPr>
          <a:xfrm>
            <a:off x="433100" y="468700"/>
            <a:ext cx="8873700" cy="642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b="1" lang="en-US" sz="2300">
                <a:solidFill>
                  <a:srgbClr val="7ABB57"/>
                </a:solidFill>
                <a:latin typeface="Calibri"/>
                <a:ea typeface="Calibri"/>
                <a:cs typeface="Calibri"/>
                <a:sym typeface="Calibri"/>
              </a:rPr>
              <a:t>INVESTERARBEREDSKAP OCH HUR MAN ATTRAHERAR FINANSIERING</a:t>
            </a:r>
            <a:endParaRPr b="1" sz="2300">
              <a:solidFill>
                <a:srgbClr val="7ABB57"/>
              </a:solidFill>
              <a:latin typeface="Calibri"/>
              <a:ea typeface="Calibri"/>
              <a:cs typeface="Calibri"/>
              <a:sym typeface="Calibri"/>
            </a:endParaRPr>
          </a:p>
        </p:txBody>
      </p:sp>
      <p:pic>
        <p:nvPicPr>
          <p:cNvPr descr="Briefcase with solid fill" id="365" name="Google Shape;365;p19"/>
          <p:cNvPicPr preferRelativeResize="0"/>
          <p:nvPr/>
        </p:nvPicPr>
        <p:blipFill rotWithShape="1">
          <a:blip r:embed="rId3">
            <a:alphaModFix/>
          </a:blip>
          <a:srcRect b="0" l="0" r="0" t="0"/>
          <a:stretch/>
        </p:blipFill>
        <p:spPr>
          <a:xfrm>
            <a:off x="9027696" y="2791326"/>
            <a:ext cx="2328109" cy="23281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
          <p:cNvSpPr txBox="1"/>
          <p:nvPr>
            <p:ph idx="1" type="body"/>
          </p:nvPr>
        </p:nvSpPr>
        <p:spPr>
          <a:xfrm>
            <a:off x="1087750" y="2070652"/>
            <a:ext cx="1136100" cy="223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15F9E"/>
              </a:buClr>
              <a:buSzPts val="2400"/>
              <a:buNone/>
            </a:pPr>
            <a:r>
              <a:rPr lang="en-US" sz="2300">
                <a:solidFill>
                  <a:srgbClr val="915F9E"/>
                </a:solidFill>
              </a:rPr>
              <a:t>01</a:t>
            </a:r>
            <a:endParaRPr sz="2300"/>
          </a:p>
        </p:txBody>
      </p:sp>
      <p:sp>
        <p:nvSpPr>
          <p:cNvPr id="222" name="Google Shape;222;p2"/>
          <p:cNvSpPr txBox="1"/>
          <p:nvPr>
            <p:ph idx="2" type="body"/>
          </p:nvPr>
        </p:nvSpPr>
        <p:spPr>
          <a:xfrm>
            <a:off x="2066709" y="2053400"/>
            <a:ext cx="9872400" cy="240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None/>
            </a:pPr>
            <a:r>
              <a:t/>
            </a:r>
            <a:endParaRPr sz="2300"/>
          </a:p>
          <a:p>
            <a:pPr indent="0" lvl="0" marL="0" rtl="0" algn="l">
              <a:lnSpc>
                <a:spcPct val="115000"/>
              </a:lnSpc>
              <a:spcBef>
                <a:spcPts val="1200"/>
              </a:spcBef>
              <a:spcAft>
                <a:spcPts val="0"/>
              </a:spcAft>
              <a:buClr>
                <a:schemeClr val="dk1"/>
              </a:buClr>
              <a:buSzPts val="1100"/>
              <a:buFont typeface="Arial"/>
              <a:buNone/>
            </a:pPr>
            <a:r>
              <a:rPr lang="en-US" sz="2300"/>
              <a:t>Översikt av EntreComp och dess relevans för entreprenöriell framgång</a:t>
            </a:r>
            <a:endParaRPr sz="2300"/>
          </a:p>
          <a:p>
            <a:pPr indent="0" lvl="0" marL="0" rtl="0" algn="l">
              <a:lnSpc>
                <a:spcPct val="100000"/>
              </a:lnSpc>
              <a:spcBef>
                <a:spcPts val="1200"/>
              </a:spcBef>
              <a:spcAft>
                <a:spcPts val="0"/>
              </a:spcAft>
              <a:buClr>
                <a:srgbClr val="0C2D45"/>
              </a:buClr>
              <a:buSzPts val="2400"/>
              <a:buNone/>
            </a:pPr>
            <a:r>
              <a:t/>
            </a:r>
            <a:endParaRPr sz="2300"/>
          </a:p>
        </p:txBody>
      </p:sp>
      <p:sp>
        <p:nvSpPr>
          <p:cNvPr id="223" name="Google Shape;223;p2"/>
          <p:cNvSpPr txBox="1"/>
          <p:nvPr>
            <p:ph idx="3" type="body"/>
          </p:nvPr>
        </p:nvSpPr>
        <p:spPr>
          <a:xfrm>
            <a:off x="1087750" y="2532242"/>
            <a:ext cx="1136100" cy="223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15F9E"/>
              </a:buClr>
              <a:buSzPts val="2400"/>
              <a:buNone/>
            </a:pPr>
            <a:r>
              <a:rPr lang="en-US" sz="2300">
                <a:solidFill>
                  <a:srgbClr val="915F9E"/>
                </a:solidFill>
              </a:rPr>
              <a:t>02</a:t>
            </a:r>
            <a:endParaRPr sz="2300"/>
          </a:p>
        </p:txBody>
      </p:sp>
      <p:sp>
        <p:nvSpPr>
          <p:cNvPr id="224" name="Google Shape;224;p2"/>
          <p:cNvSpPr txBox="1"/>
          <p:nvPr>
            <p:ph idx="4" type="body"/>
          </p:nvPr>
        </p:nvSpPr>
        <p:spPr>
          <a:xfrm>
            <a:off x="2066709" y="2514989"/>
            <a:ext cx="8287500" cy="2724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sz="2300"/>
          </a:p>
          <a:p>
            <a:pPr indent="0" lvl="0" marL="0" rtl="0" algn="l">
              <a:lnSpc>
                <a:spcPct val="115000"/>
              </a:lnSpc>
              <a:spcBef>
                <a:spcPts val="1200"/>
              </a:spcBef>
              <a:spcAft>
                <a:spcPts val="0"/>
              </a:spcAft>
              <a:buClr>
                <a:schemeClr val="dk1"/>
              </a:buClr>
              <a:buSzPts val="1100"/>
              <a:buFont typeface="Arial"/>
              <a:buNone/>
            </a:pPr>
            <a:r>
              <a:rPr lang="en-US" sz="2300"/>
              <a:t>DigiComp och dess tillämpning inom affärsvärlden</a:t>
            </a:r>
            <a:endParaRPr sz="2300"/>
          </a:p>
          <a:p>
            <a:pPr indent="0" lvl="0" marL="0" marR="0" rtl="0" algn="l">
              <a:lnSpc>
                <a:spcPct val="100000"/>
              </a:lnSpc>
              <a:spcBef>
                <a:spcPts val="1200"/>
              </a:spcBef>
              <a:spcAft>
                <a:spcPts val="0"/>
              </a:spcAft>
              <a:buClr>
                <a:srgbClr val="0C2D45"/>
              </a:buClr>
              <a:buSzPts val="2400"/>
              <a:buFont typeface="Arial"/>
              <a:buNone/>
            </a:pPr>
            <a:r>
              <a:t/>
            </a:r>
            <a:endParaRPr sz="2300"/>
          </a:p>
        </p:txBody>
      </p:sp>
      <p:sp>
        <p:nvSpPr>
          <p:cNvPr id="225" name="Google Shape;225;p2"/>
          <p:cNvSpPr txBox="1"/>
          <p:nvPr>
            <p:ph idx="5" type="body"/>
          </p:nvPr>
        </p:nvSpPr>
        <p:spPr>
          <a:xfrm>
            <a:off x="1087750" y="2958188"/>
            <a:ext cx="1136100" cy="223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15F9E"/>
              </a:buClr>
              <a:buSzPts val="2400"/>
              <a:buNone/>
            </a:pPr>
            <a:r>
              <a:rPr lang="en-US" sz="2300">
                <a:solidFill>
                  <a:srgbClr val="915F9E"/>
                </a:solidFill>
              </a:rPr>
              <a:t>03</a:t>
            </a:r>
            <a:endParaRPr sz="2300"/>
          </a:p>
        </p:txBody>
      </p:sp>
      <p:sp>
        <p:nvSpPr>
          <p:cNvPr id="226" name="Google Shape;226;p2"/>
          <p:cNvSpPr txBox="1"/>
          <p:nvPr>
            <p:ph idx="6" type="body"/>
          </p:nvPr>
        </p:nvSpPr>
        <p:spPr>
          <a:xfrm>
            <a:off x="2066713" y="2813706"/>
            <a:ext cx="10416000" cy="3819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None/>
            </a:pPr>
            <a:r>
              <a:t/>
            </a:r>
            <a:endParaRPr sz="2300"/>
          </a:p>
          <a:p>
            <a:pPr indent="0" lvl="0" marL="0" rtl="0" algn="l">
              <a:lnSpc>
                <a:spcPct val="115000"/>
              </a:lnSpc>
              <a:spcBef>
                <a:spcPts val="1200"/>
              </a:spcBef>
              <a:spcAft>
                <a:spcPts val="0"/>
              </a:spcAft>
              <a:buClr>
                <a:schemeClr val="dk1"/>
              </a:buClr>
              <a:buSzPts val="1100"/>
              <a:buFont typeface="Arial"/>
              <a:buNone/>
            </a:pPr>
            <a:r>
              <a:rPr lang="en-US" sz="2300"/>
              <a:t>Investerarberedskap och hur man attraherar finansiering för affärsprojekt</a:t>
            </a:r>
            <a:endParaRPr sz="2300"/>
          </a:p>
          <a:p>
            <a:pPr indent="0" lvl="0" marL="0" rtl="0" algn="l">
              <a:lnSpc>
                <a:spcPct val="100000"/>
              </a:lnSpc>
              <a:spcBef>
                <a:spcPts val="1200"/>
              </a:spcBef>
              <a:spcAft>
                <a:spcPts val="0"/>
              </a:spcAft>
              <a:buClr>
                <a:srgbClr val="0C2D45"/>
              </a:buClr>
              <a:buSzPts val="2400"/>
              <a:buNone/>
            </a:pPr>
            <a:r>
              <a:t/>
            </a:r>
            <a:endParaRPr sz="2300"/>
          </a:p>
        </p:txBody>
      </p:sp>
      <p:sp>
        <p:nvSpPr>
          <p:cNvPr id="227" name="Google Shape;227;p2"/>
          <p:cNvSpPr txBox="1"/>
          <p:nvPr>
            <p:ph idx="7" type="body"/>
          </p:nvPr>
        </p:nvSpPr>
        <p:spPr>
          <a:xfrm>
            <a:off x="1087750" y="3370955"/>
            <a:ext cx="1136100" cy="223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15F9E"/>
              </a:buClr>
              <a:buSzPts val="2400"/>
              <a:buNone/>
            </a:pPr>
            <a:r>
              <a:rPr lang="en-US" sz="2300">
                <a:solidFill>
                  <a:srgbClr val="915F9E"/>
                </a:solidFill>
              </a:rPr>
              <a:t>04</a:t>
            </a:r>
            <a:endParaRPr sz="2300"/>
          </a:p>
        </p:txBody>
      </p:sp>
      <p:sp>
        <p:nvSpPr>
          <p:cNvPr id="228" name="Google Shape;228;p2"/>
          <p:cNvSpPr txBox="1"/>
          <p:nvPr>
            <p:ph idx="8" type="body"/>
          </p:nvPr>
        </p:nvSpPr>
        <p:spPr>
          <a:xfrm>
            <a:off x="2066709" y="3353703"/>
            <a:ext cx="9416700" cy="3819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None/>
            </a:pPr>
            <a:r>
              <a:t/>
            </a:r>
            <a:endParaRPr sz="2300"/>
          </a:p>
          <a:p>
            <a:pPr indent="0" lvl="0" marL="0" rtl="0" algn="l">
              <a:lnSpc>
                <a:spcPct val="115000"/>
              </a:lnSpc>
              <a:spcBef>
                <a:spcPts val="1200"/>
              </a:spcBef>
              <a:spcAft>
                <a:spcPts val="0"/>
              </a:spcAft>
              <a:buClr>
                <a:schemeClr val="dk1"/>
              </a:buClr>
              <a:buSzPts val="1100"/>
              <a:buFont typeface="Arial"/>
              <a:buNone/>
            </a:pPr>
            <a:r>
              <a:rPr lang="en-US" sz="2300"/>
              <a:t>Socialt och ekologiskt hållbara affärspraxis för framgång</a:t>
            </a:r>
            <a:endParaRPr sz="2300"/>
          </a:p>
          <a:p>
            <a:pPr indent="0" lvl="0" marL="0" rtl="0" algn="l">
              <a:lnSpc>
                <a:spcPct val="100000"/>
              </a:lnSpc>
              <a:spcBef>
                <a:spcPts val="1200"/>
              </a:spcBef>
              <a:spcAft>
                <a:spcPts val="0"/>
              </a:spcAft>
              <a:buClr>
                <a:srgbClr val="0C2D45"/>
              </a:buClr>
              <a:buSzPts val="2400"/>
              <a:buNone/>
            </a:pPr>
            <a:r>
              <a:t/>
            </a:r>
            <a:endParaRPr sz="2300"/>
          </a:p>
        </p:txBody>
      </p:sp>
      <p:sp>
        <p:nvSpPr>
          <p:cNvPr id="229" name="Google Shape;229;p2"/>
          <p:cNvSpPr txBox="1"/>
          <p:nvPr>
            <p:ph idx="9" type="body"/>
          </p:nvPr>
        </p:nvSpPr>
        <p:spPr>
          <a:xfrm>
            <a:off x="1087750" y="3797318"/>
            <a:ext cx="1136100" cy="223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15F9E"/>
              </a:buClr>
              <a:buSzPts val="2400"/>
              <a:buNone/>
            </a:pPr>
            <a:r>
              <a:rPr lang="en-US" sz="2300">
                <a:solidFill>
                  <a:srgbClr val="915F9E"/>
                </a:solidFill>
              </a:rPr>
              <a:t>05</a:t>
            </a:r>
            <a:endParaRPr sz="2300"/>
          </a:p>
        </p:txBody>
      </p:sp>
      <p:sp>
        <p:nvSpPr>
          <p:cNvPr id="230" name="Google Shape;230;p2"/>
          <p:cNvSpPr txBox="1"/>
          <p:nvPr>
            <p:ph idx="13" type="body"/>
          </p:nvPr>
        </p:nvSpPr>
        <p:spPr>
          <a:xfrm>
            <a:off x="2066725" y="3766450"/>
            <a:ext cx="10325700" cy="337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None/>
            </a:pPr>
            <a:r>
              <a:t/>
            </a:r>
            <a:endParaRPr sz="2300"/>
          </a:p>
          <a:p>
            <a:pPr indent="0" lvl="0" marL="0" rtl="0" algn="l">
              <a:lnSpc>
                <a:spcPct val="115000"/>
              </a:lnSpc>
              <a:spcBef>
                <a:spcPts val="1200"/>
              </a:spcBef>
              <a:spcAft>
                <a:spcPts val="0"/>
              </a:spcAft>
              <a:buClr>
                <a:schemeClr val="dk1"/>
              </a:buClr>
              <a:buSzPts val="1100"/>
              <a:buNone/>
            </a:pPr>
            <a:r>
              <a:t/>
            </a:r>
            <a:endParaRPr sz="2300"/>
          </a:p>
          <a:p>
            <a:pPr indent="0" lvl="0" marL="0" rtl="0" algn="l">
              <a:lnSpc>
                <a:spcPct val="115000"/>
              </a:lnSpc>
              <a:spcBef>
                <a:spcPts val="1200"/>
              </a:spcBef>
              <a:spcAft>
                <a:spcPts val="0"/>
              </a:spcAft>
              <a:buClr>
                <a:schemeClr val="dk1"/>
              </a:buClr>
              <a:buSzPts val="1100"/>
              <a:buNone/>
            </a:pPr>
            <a:r>
              <a:rPr lang="en-US" sz="2300"/>
              <a:t>Utveckling av adaptiva ledarskapsförmågor för att navigera genom utmaningar</a:t>
            </a:r>
            <a:endParaRPr sz="2300"/>
          </a:p>
          <a:p>
            <a:pPr indent="0" lvl="0" marL="0" rtl="0" algn="l">
              <a:lnSpc>
                <a:spcPct val="115000"/>
              </a:lnSpc>
              <a:spcBef>
                <a:spcPts val="1200"/>
              </a:spcBef>
              <a:spcAft>
                <a:spcPts val="0"/>
              </a:spcAft>
              <a:buClr>
                <a:schemeClr val="dk1"/>
              </a:buClr>
              <a:buSzPts val="1100"/>
              <a:buNone/>
            </a:pPr>
            <a:r>
              <a:t/>
            </a:r>
            <a:endParaRPr sz="2300"/>
          </a:p>
          <a:p>
            <a:pPr indent="0" lvl="0" marL="0" rtl="0" algn="l">
              <a:lnSpc>
                <a:spcPct val="100000"/>
              </a:lnSpc>
              <a:spcBef>
                <a:spcPts val="1200"/>
              </a:spcBef>
              <a:spcAft>
                <a:spcPts val="0"/>
              </a:spcAft>
              <a:buClr>
                <a:srgbClr val="0C2D45"/>
              </a:buClr>
              <a:buSzPts val="2400"/>
              <a:buNone/>
            </a:pPr>
            <a:r>
              <a:t/>
            </a:r>
            <a:endParaRPr sz="2300"/>
          </a:p>
        </p:txBody>
      </p:sp>
      <p:sp>
        <p:nvSpPr>
          <p:cNvPr id="231" name="Google Shape;231;p2"/>
          <p:cNvSpPr txBox="1"/>
          <p:nvPr>
            <p:ph idx="18" type="body"/>
          </p:nvPr>
        </p:nvSpPr>
        <p:spPr>
          <a:xfrm>
            <a:off x="3305350" y="1003475"/>
            <a:ext cx="5268600" cy="532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None/>
            </a:pPr>
            <a:r>
              <a:t/>
            </a:r>
            <a:endParaRPr>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US">
                <a:solidFill>
                  <a:srgbClr val="7030A0"/>
                </a:solidFill>
              </a:rPr>
              <a:t>INNEHÅLLSFÖRTECKNING</a:t>
            </a:r>
            <a:endParaRPr>
              <a:solidFill>
                <a:srgbClr val="7030A0"/>
              </a:solidFill>
            </a:endParaRPr>
          </a:p>
          <a:p>
            <a:pPr indent="0" lvl="0" marL="0" rtl="0" algn="l">
              <a:lnSpc>
                <a:spcPct val="99722"/>
              </a:lnSpc>
              <a:spcBef>
                <a:spcPts val="1200"/>
              </a:spcBef>
              <a:spcAft>
                <a:spcPts val="0"/>
              </a:spcAft>
              <a:buClr>
                <a:srgbClr val="915F9E"/>
              </a:buClr>
              <a:buSzPts val="3600"/>
              <a:buNone/>
            </a:pPr>
            <a:r>
              <a:t/>
            </a:r>
            <a:endParaRPr>
              <a:solidFill>
                <a:srgbClr val="7030A0"/>
              </a:solidFill>
            </a:endParaRPr>
          </a:p>
        </p:txBody>
      </p:sp>
      <p:sp>
        <p:nvSpPr>
          <p:cNvPr id="232" name="Google Shape;232;p2"/>
          <p:cNvSpPr txBox="1"/>
          <p:nvPr/>
        </p:nvSpPr>
        <p:spPr>
          <a:xfrm>
            <a:off x="11734800" y="6474383"/>
            <a:ext cx="457200" cy="26659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233" name="Google Shape;233;p2"/>
          <p:cNvSpPr txBox="1"/>
          <p:nvPr>
            <p:ph idx="9" type="body"/>
          </p:nvPr>
        </p:nvSpPr>
        <p:spPr>
          <a:xfrm>
            <a:off x="1111437" y="4243963"/>
            <a:ext cx="1136100" cy="223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15F9E"/>
              </a:buClr>
              <a:buSzPts val="2400"/>
              <a:buNone/>
            </a:pPr>
            <a:r>
              <a:rPr lang="en-US" sz="2300">
                <a:solidFill>
                  <a:srgbClr val="915F9E"/>
                </a:solidFill>
              </a:rPr>
              <a:t>06</a:t>
            </a:r>
            <a:endParaRPr sz="2300"/>
          </a:p>
        </p:txBody>
      </p:sp>
      <p:sp>
        <p:nvSpPr>
          <p:cNvPr id="234" name="Google Shape;234;p2"/>
          <p:cNvSpPr txBox="1"/>
          <p:nvPr>
            <p:ph idx="13" type="body"/>
          </p:nvPr>
        </p:nvSpPr>
        <p:spPr>
          <a:xfrm>
            <a:off x="2066711" y="4154950"/>
            <a:ext cx="9147900" cy="337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None/>
            </a:pPr>
            <a:r>
              <a:t/>
            </a:r>
            <a:endParaRPr sz="2300"/>
          </a:p>
          <a:p>
            <a:pPr indent="0" lvl="0" marL="0" rtl="0" algn="l">
              <a:lnSpc>
                <a:spcPct val="115000"/>
              </a:lnSpc>
              <a:spcBef>
                <a:spcPts val="1200"/>
              </a:spcBef>
              <a:spcAft>
                <a:spcPts val="0"/>
              </a:spcAft>
              <a:buClr>
                <a:schemeClr val="dk1"/>
              </a:buClr>
              <a:buSzPts val="1100"/>
              <a:buFont typeface="Arial"/>
              <a:buNone/>
            </a:pPr>
            <a:r>
              <a:rPr lang="en-US" sz="2300"/>
              <a:t>Fallstudier</a:t>
            </a:r>
            <a:endParaRPr sz="2300"/>
          </a:p>
          <a:p>
            <a:pPr indent="0" lvl="0" marL="0" rtl="0" algn="l">
              <a:lnSpc>
                <a:spcPct val="100000"/>
              </a:lnSpc>
              <a:spcBef>
                <a:spcPts val="1200"/>
              </a:spcBef>
              <a:spcAft>
                <a:spcPts val="0"/>
              </a:spcAft>
              <a:buClr>
                <a:srgbClr val="0C2D45"/>
              </a:buClr>
              <a:buSzPts val="2400"/>
              <a:buNone/>
            </a:pPr>
            <a:r>
              <a:t/>
            </a:r>
            <a:endParaRPr sz="23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0"/>
          <p:cNvSpPr txBox="1"/>
          <p:nvPr>
            <p:ph idx="1" type="body"/>
          </p:nvPr>
        </p:nvSpPr>
        <p:spPr>
          <a:xfrm>
            <a:off x="433095" y="1028445"/>
            <a:ext cx="5543162" cy="56622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000">
                <a:solidFill>
                  <a:schemeClr val="dk1"/>
                </a:solidFill>
                <a:latin typeface="Calibri"/>
                <a:ea typeface="Calibri"/>
                <a:cs typeface="Calibri"/>
                <a:sym typeface="Calibri"/>
              </a:rPr>
              <a:t>LIVSCYKELN FÖR FINANSIERING</a:t>
            </a:r>
            <a:endParaRPr b="1" sz="20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rgbClr val="005744"/>
              </a:buClr>
              <a:buSzPts val="2400"/>
              <a:buFont typeface="Arial"/>
              <a:buNone/>
            </a:pPr>
            <a:r>
              <a:t/>
            </a:r>
            <a:endParaRPr b="1" sz="2000">
              <a:solidFill>
                <a:srgbClr val="005744"/>
              </a:solidFill>
              <a:latin typeface="Calibri"/>
              <a:ea typeface="Calibri"/>
              <a:cs typeface="Calibri"/>
              <a:sym typeface="Calibri"/>
            </a:endParaRPr>
          </a:p>
        </p:txBody>
      </p:sp>
      <p:sp>
        <p:nvSpPr>
          <p:cNvPr id="371" name="Google Shape;371;p20"/>
          <p:cNvSpPr txBox="1"/>
          <p:nvPr>
            <p:ph idx="2" type="body"/>
          </p:nvPr>
        </p:nvSpPr>
        <p:spPr>
          <a:xfrm>
            <a:off x="433100" y="468698"/>
            <a:ext cx="11023500" cy="56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300">
                <a:solidFill>
                  <a:srgbClr val="FFC000"/>
                </a:solidFill>
                <a:latin typeface="Calibri"/>
                <a:ea typeface="Calibri"/>
                <a:cs typeface="Calibri"/>
                <a:sym typeface="Calibri"/>
              </a:rPr>
              <a:t>INVESTERARBEREDSKAP OCH HUR MAN ATTRAHERAR FINANSIERING</a:t>
            </a:r>
            <a:endParaRPr b="1" sz="2300">
              <a:solidFill>
                <a:srgbClr val="FFC000"/>
              </a:solidFill>
              <a:latin typeface="Calibri"/>
              <a:ea typeface="Calibri"/>
              <a:cs typeface="Calibri"/>
              <a:sym typeface="Calibri"/>
            </a:endParaRPr>
          </a:p>
          <a:p>
            <a:pPr indent="0" lvl="0" marL="0" marR="0" rtl="0" algn="l">
              <a:lnSpc>
                <a:spcPct val="100000"/>
              </a:lnSpc>
              <a:spcBef>
                <a:spcPts val="1200"/>
              </a:spcBef>
              <a:spcAft>
                <a:spcPts val="0"/>
              </a:spcAft>
              <a:buClr>
                <a:srgbClr val="E97924"/>
              </a:buClr>
              <a:buSzPts val="2400"/>
              <a:buFont typeface="Arial"/>
              <a:buNone/>
            </a:pPr>
            <a:r>
              <a:t/>
            </a:r>
            <a:endParaRPr b="1" sz="2300">
              <a:solidFill>
                <a:srgbClr val="FFC000"/>
              </a:solidFill>
              <a:latin typeface="Calibri"/>
              <a:ea typeface="Calibri"/>
              <a:cs typeface="Calibri"/>
              <a:sym typeface="Calibri"/>
            </a:endParaRPr>
          </a:p>
        </p:txBody>
      </p:sp>
      <p:pic>
        <p:nvPicPr>
          <p:cNvPr id="372" name="Google Shape;372;p20"/>
          <p:cNvPicPr preferRelativeResize="0"/>
          <p:nvPr/>
        </p:nvPicPr>
        <p:blipFill rotWithShape="1">
          <a:blip r:embed="rId3">
            <a:alphaModFix/>
          </a:blip>
          <a:srcRect b="0" l="0" r="0" t="0"/>
          <a:stretch/>
        </p:blipFill>
        <p:spPr>
          <a:xfrm>
            <a:off x="5886600" y="1028450"/>
            <a:ext cx="5922025" cy="4609525"/>
          </a:xfrm>
          <a:prstGeom prst="rect">
            <a:avLst/>
          </a:prstGeom>
          <a:noFill/>
          <a:ln>
            <a:noFill/>
          </a:ln>
        </p:spPr>
      </p:pic>
      <p:sp>
        <p:nvSpPr>
          <p:cNvPr id="373" name="Google Shape;373;p20"/>
          <p:cNvSpPr txBox="1"/>
          <p:nvPr/>
        </p:nvSpPr>
        <p:spPr>
          <a:xfrm>
            <a:off x="285025" y="1594675"/>
            <a:ext cx="5543100" cy="4238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lang="en-US" sz="1900">
                <a:solidFill>
                  <a:srgbClr val="005744"/>
                </a:solidFill>
                <a:latin typeface="Calibri"/>
                <a:ea typeface="Calibri"/>
                <a:cs typeface="Calibri"/>
                <a:sym typeface="Calibri"/>
              </a:rPr>
              <a:t>Alla nya företag börjar med Bootstrapping och egna pengar. Detta innebär att göra allt inom ditt team och med hjälp av andra.</a:t>
            </a:r>
            <a:endParaRPr sz="1900">
              <a:solidFill>
                <a:srgbClr val="005744"/>
              </a:solidFill>
              <a:latin typeface="Calibri"/>
              <a:ea typeface="Calibri"/>
              <a:cs typeface="Calibri"/>
              <a:sym typeface="Calibri"/>
            </a:endParaRPr>
          </a:p>
          <a:p>
            <a:pPr indent="-292100" lvl="0" marL="457200" rtl="0" algn="l">
              <a:lnSpc>
                <a:spcPct val="115000"/>
              </a:lnSpc>
              <a:spcBef>
                <a:spcPts val="1200"/>
              </a:spcBef>
              <a:spcAft>
                <a:spcPts val="0"/>
              </a:spcAft>
              <a:buClr>
                <a:schemeClr val="dk1"/>
              </a:buClr>
              <a:buSzPts val="1000"/>
              <a:buChar char="●"/>
            </a:pPr>
            <a:r>
              <a:rPr lang="en-US" sz="1900">
                <a:solidFill>
                  <a:srgbClr val="005744"/>
                </a:solidFill>
                <a:latin typeface="Calibri"/>
                <a:ea typeface="Calibri"/>
                <a:cs typeface="Calibri"/>
                <a:sym typeface="Calibri"/>
              </a:rPr>
              <a:t>Den första finansieringskällan kallas FFF, som är en förkortning för familj, vänner och fools (dårar). Dessa är de som kan låna ut och ge dig pengar och andra former av stöd.</a:t>
            </a:r>
            <a:endParaRPr sz="1900">
              <a:solidFill>
                <a:srgbClr val="005744"/>
              </a:solidFill>
              <a:latin typeface="Calibri"/>
              <a:ea typeface="Calibri"/>
              <a:cs typeface="Calibri"/>
              <a:sym typeface="Calibri"/>
            </a:endParaRPr>
          </a:p>
          <a:p>
            <a:pPr indent="-292100" lvl="0" marL="457200" rtl="0" algn="l">
              <a:lnSpc>
                <a:spcPct val="115000"/>
              </a:lnSpc>
              <a:spcBef>
                <a:spcPts val="0"/>
              </a:spcBef>
              <a:spcAft>
                <a:spcPts val="0"/>
              </a:spcAft>
              <a:buClr>
                <a:schemeClr val="dk1"/>
              </a:buClr>
              <a:buSzPts val="1000"/>
              <a:buChar char="●"/>
            </a:pPr>
            <a:r>
              <a:rPr lang="en-US" sz="1900">
                <a:solidFill>
                  <a:srgbClr val="005744"/>
                </a:solidFill>
                <a:latin typeface="Calibri"/>
                <a:ea typeface="Calibri"/>
                <a:cs typeface="Calibri"/>
                <a:sym typeface="Calibri"/>
              </a:rPr>
              <a:t>När du har din produkt och några kunder kan du söka frökapital från business angels (affärsänglar).</a:t>
            </a:r>
            <a:endParaRPr sz="1900">
              <a:solidFill>
                <a:srgbClr val="005744"/>
              </a:solidFill>
              <a:latin typeface="Calibri"/>
              <a:ea typeface="Calibri"/>
              <a:cs typeface="Calibri"/>
              <a:sym typeface="Calibri"/>
            </a:endParaRPr>
          </a:p>
          <a:p>
            <a:pPr indent="-292100" lvl="0" marL="457200" rtl="0" algn="l">
              <a:lnSpc>
                <a:spcPct val="115000"/>
              </a:lnSpc>
              <a:spcBef>
                <a:spcPts val="0"/>
              </a:spcBef>
              <a:spcAft>
                <a:spcPts val="0"/>
              </a:spcAft>
              <a:buClr>
                <a:schemeClr val="dk1"/>
              </a:buClr>
              <a:buSzPts val="1000"/>
              <a:buChar char="●"/>
            </a:pPr>
            <a:r>
              <a:rPr lang="en-US" sz="1900">
                <a:solidFill>
                  <a:srgbClr val="005744"/>
                </a:solidFill>
                <a:latin typeface="Calibri"/>
                <a:ea typeface="Calibri"/>
                <a:cs typeface="Calibri"/>
                <a:sym typeface="Calibri"/>
              </a:rPr>
              <a:t>I det tidiga skedet kan du närma dig kapitalister som kan investera i ditt företag i utbyte mot ägande.</a:t>
            </a:r>
            <a:endParaRPr sz="1900">
              <a:solidFill>
                <a:srgbClr val="005744"/>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1"/>
          <p:cNvSpPr txBox="1"/>
          <p:nvPr>
            <p:ph idx="1" type="body"/>
          </p:nvPr>
        </p:nvSpPr>
        <p:spPr>
          <a:xfrm>
            <a:off x="433095" y="1028445"/>
            <a:ext cx="5543162" cy="56622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100">
                <a:solidFill>
                  <a:srgbClr val="7ABB57"/>
                </a:solidFill>
                <a:latin typeface="Calibri"/>
                <a:ea typeface="Calibri"/>
                <a:cs typeface="Calibri"/>
                <a:sym typeface="Calibri"/>
              </a:rPr>
              <a:t>LIVSCYKELN FÖR FINANSIERING</a:t>
            </a:r>
            <a:endParaRPr b="1" sz="2100">
              <a:solidFill>
                <a:srgbClr val="7ABB57"/>
              </a:solidFill>
              <a:latin typeface="Calibri"/>
              <a:ea typeface="Calibri"/>
              <a:cs typeface="Calibri"/>
              <a:sym typeface="Calibri"/>
            </a:endParaRPr>
          </a:p>
          <a:p>
            <a:pPr indent="0" lvl="0" marL="0" marR="0" rtl="0" algn="l">
              <a:lnSpc>
                <a:spcPct val="100000"/>
              </a:lnSpc>
              <a:spcBef>
                <a:spcPts val="1200"/>
              </a:spcBef>
              <a:spcAft>
                <a:spcPts val="0"/>
              </a:spcAft>
              <a:buClr>
                <a:srgbClr val="00B050"/>
              </a:buClr>
              <a:buSzPts val="2800"/>
              <a:buFont typeface="Arial"/>
              <a:buNone/>
            </a:pPr>
            <a:r>
              <a:t/>
            </a:r>
            <a:endParaRPr b="1" sz="2100">
              <a:solidFill>
                <a:srgbClr val="7ABB57"/>
              </a:solidFill>
              <a:latin typeface="Calibri"/>
              <a:ea typeface="Calibri"/>
              <a:cs typeface="Calibri"/>
              <a:sym typeface="Calibri"/>
            </a:endParaRPr>
          </a:p>
        </p:txBody>
      </p:sp>
      <p:sp>
        <p:nvSpPr>
          <p:cNvPr id="379" name="Google Shape;379;p21"/>
          <p:cNvSpPr txBox="1"/>
          <p:nvPr>
            <p:ph idx="2" type="body"/>
          </p:nvPr>
        </p:nvSpPr>
        <p:spPr>
          <a:xfrm>
            <a:off x="433100" y="468700"/>
            <a:ext cx="10008000" cy="415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600">
                <a:solidFill>
                  <a:srgbClr val="FFC000"/>
                </a:solidFill>
                <a:latin typeface="Calibri"/>
                <a:ea typeface="Calibri"/>
                <a:cs typeface="Calibri"/>
                <a:sym typeface="Calibri"/>
              </a:rPr>
              <a:t>INVESTERARBEREDSKAP OCH HUR MAN ATTRAHERAR FINANSIERING</a:t>
            </a:r>
            <a:endParaRPr b="1" sz="2600">
              <a:solidFill>
                <a:srgbClr val="FFC000"/>
              </a:solidFill>
              <a:latin typeface="Calibri"/>
              <a:ea typeface="Calibri"/>
              <a:cs typeface="Calibri"/>
              <a:sym typeface="Calibri"/>
            </a:endParaRPr>
          </a:p>
          <a:p>
            <a:pPr indent="0" lvl="0" marL="0" marR="0" rtl="0" algn="l">
              <a:lnSpc>
                <a:spcPct val="100000"/>
              </a:lnSpc>
              <a:spcBef>
                <a:spcPts val="1200"/>
              </a:spcBef>
              <a:spcAft>
                <a:spcPts val="0"/>
              </a:spcAft>
              <a:buClr>
                <a:srgbClr val="E97924"/>
              </a:buClr>
              <a:buSzPts val="2400"/>
              <a:buFont typeface="Arial"/>
              <a:buNone/>
            </a:pPr>
            <a:r>
              <a:t/>
            </a:r>
            <a:endParaRPr b="1" sz="2100">
              <a:solidFill>
                <a:srgbClr val="FFC000"/>
              </a:solidFill>
              <a:latin typeface="Calibri"/>
              <a:ea typeface="Calibri"/>
              <a:cs typeface="Calibri"/>
              <a:sym typeface="Calibri"/>
            </a:endParaRPr>
          </a:p>
        </p:txBody>
      </p:sp>
      <p:sp>
        <p:nvSpPr>
          <p:cNvPr id="380" name="Google Shape;380;p21"/>
          <p:cNvSpPr txBox="1"/>
          <p:nvPr/>
        </p:nvSpPr>
        <p:spPr>
          <a:xfrm>
            <a:off x="433095" y="1594672"/>
            <a:ext cx="4696500" cy="3478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Detta diagram visar olika källor till offentlig och privat finansiering längs utvecklingsstadierna för ditt företag.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Stadierna är validering, tidigt skede, senare skede, start-up och scale-up.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En av dina huvuduppgifter blir att identifiera de offentliga och privata finansieringsmekanismerna och organisationerna i din stad och i ditt land.</a:t>
            </a:r>
            <a:endParaRPr/>
          </a:p>
        </p:txBody>
      </p:sp>
      <p:pic>
        <p:nvPicPr>
          <p:cNvPr id="381" name="Google Shape;381;p21"/>
          <p:cNvPicPr preferRelativeResize="0"/>
          <p:nvPr/>
        </p:nvPicPr>
        <p:blipFill rotWithShape="1">
          <a:blip r:embed="rId3">
            <a:alphaModFix/>
          </a:blip>
          <a:srcRect b="0" l="0" r="0" t="0"/>
          <a:stretch/>
        </p:blipFill>
        <p:spPr>
          <a:xfrm>
            <a:off x="4967709" y="1305174"/>
            <a:ext cx="7142648" cy="44729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2"/>
          <p:cNvSpPr txBox="1"/>
          <p:nvPr>
            <p:ph idx="1" type="body"/>
          </p:nvPr>
        </p:nvSpPr>
        <p:spPr>
          <a:xfrm>
            <a:off x="854275" y="925676"/>
            <a:ext cx="10483500" cy="658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None/>
            </a:pPr>
            <a:r>
              <a:rPr lang="en-US" sz="2800">
                <a:solidFill>
                  <a:srgbClr val="915F9E"/>
                </a:solidFill>
              </a:rPr>
              <a:t>Nyckelelement att överväga för investerarberedskap</a:t>
            </a:r>
            <a:endParaRPr sz="2800">
              <a:solidFill>
                <a:srgbClr val="915F9E"/>
              </a:solidFill>
            </a:endParaRPr>
          </a:p>
        </p:txBody>
      </p:sp>
      <p:sp>
        <p:nvSpPr>
          <p:cNvPr id="387" name="Google Shape;387;p22"/>
          <p:cNvSpPr txBox="1"/>
          <p:nvPr>
            <p:ph idx="2" type="body"/>
          </p:nvPr>
        </p:nvSpPr>
        <p:spPr>
          <a:xfrm>
            <a:off x="854282" y="1583816"/>
            <a:ext cx="10483429" cy="443957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i="1" lang="en-US" sz="2300">
                <a:solidFill>
                  <a:schemeClr val="dk1"/>
                </a:solidFill>
              </a:rPr>
              <a:t>Marknadsvalidering:</a:t>
            </a:r>
            <a:r>
              <a:rPr i="1" lang="en-US" sz="2300">
                <a:solidFill>
                  <a:schemeClr val="dk1"/>
                </a:solidFill>
              </a:rPr>
              <a:t> </a:t>
            </a:r>
            <a:r>
              <a:rPr lang="en-US" sz="2300">
                <a:solidFill>
                  <a:schemeClr val="dk1"/>
                </a:solidFill>
              </a:rPr>
              <a:t>Ge bevis på marknadens efterfrågan och validering för din produkt eller tjänst. Detta kan inkludera kundrecensioner, förbeställningar, pilotprogram eller partnerskap som visar intresse från marknaden.</a:t>
            </a:r>
            <a:endParaRPr sz="2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i="1" lang="en-US" sz="2300">
                <a:solidFill>
                  <a:schemeClr val="dk1"/>
                </a:solidFill>
              </a:rPr>
              <a:t>Dragkraft och milstolpar:</a:t>
            </a:r>
            <a:r>
              <a:rPr i="1" lang="en-US" sz="2300">
                <a:solidFill>
                  <a:schemeClr val="dk1"/>
                </a:solidFill>
              </a:rPr>
              <a:t> </a:t>
            </a:r>
            <a:r>
              <a:rPr lang="en-US" sz="2300">
                <a:solidFill>
                  <a:schemeClr val="dk1"/>
                </a:solidFill>
              </a:rPr>
              <a:t>Visa på dragkraft eller milstolpar. Detta kan inkludera användartillväxt, intäktsgenerering, partnerskap eller framgångsrika produktlanseringar. Positiv framdrift kan inge förtroende hos potentiella investerare.</a:t>
            </a:r>
            <a:endParaRPr sz="2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i="1" lang="en-US" sz="2300">
                <a:solidFill>
                  <a:schemeClr val="dk1"/>
                </a:solidFill>
              </a:rPr>
              <a:t>Starkt Team:</a:t>
            </a:r>
            <a:r>
              <a:rPr i="1" lang="en-US" sz="2300">
                <a:solidFill>
                  <a:schemeClr val="dk1"/>
                </a:solidFill>
              </a:rPr>
              <a:t> </a:t>
            </a:r>
            <a:r>
              <a:rPr lang="en-US" sz="2300">
                <a:solidFill>
                  <a:schemeClr val="dk1"/>
                </a:solidFill>
              </a:rPr>
              <a:t>Investerare ser ofta noggrant på teamet bakom företaget. Framhåll de färdigheter, expertis och meriter hos dina teammedlemmar. Ett kompetent och erfaret team ökar investerarnas förtroende.</a:t>
            </a:r>
            <a:endParaRPr sz="2300">
              <a:solidFill>
                <a:schemeClr val="dk1"/>
              </a:solidFill>
            </a:endParaRPr>
          </a:p>
          <a:p>
            <a:pPr indent="0" lvl="0" marL="0" rtl="0" algn="l">
              <a:lnSpc>
                <a:spcPct val="100000"/>
              </a:lnSpc>
              <a:spcBef>
                <a:spcPts val="1200"/>
              </a:spcBef>
              <a:spcAft>
                <a:spcPts val="0"/>
              </a:spcAft>
              <a:buClr>
                <a:srgbClr val="0C2D45"/>
              </a:buClr>
              <a:buSzPts val="2400"/>
              <a:buNone/>
            </a:pPr>
            <a:r>
              <a:t/>
            </a:r>
            <a:endParaRPr b="1" i="1" sz="23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3"/>
          <p:cNvSpPr txBox="1"/>
          <p:nvPr>
            <p:ph idx="1" type="body"/>
          </p:nvPr>
        </p:nvSpPr>
        <p:spPr>
          <a:xfrm>
            <a:off x="854280" y="925680"/>
            <a:ext cx="10483500" cy="804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700">
                <a:solidFill>
                  <a:srgbClr val="915F9E"/>
                </a:solidFill>
              </a:rPr>
              <a:t>Nyckelelement att överväga för investerarberedskap</a:t>
            </a:r>
            <a:endParaRPr sz="2700">
              <a:solidFill>
                <a:srgbClr val="915F9E"/>
              </a:solidFill>
            </a:endParaRPr>
          </a:p>
          <a:p>
            <a:pPr indent="0" lvl="0" marL="0" rtl="0" algn="l">
              <a:lnSpc>
                <a:spcPct val="100000"/>
              </a:lnSpc>
              <a:spcBef>
                <a:spcPts val="1200"/>
              </a:spcBef>
              <a:spcAft>
                <a:spcPts val="0"/>
              </a:spcAft>
              <a:buClr>
                <a:srgbClr val="915F9E"/>
              </a:buClr>
              <a:buSzPts val="2400"/>
              <a:buNone/>
            </a:pPr>
            <a:r>
              <a:t/>
            </a:r>
            <a:endParaRPr sz="2400">
              <a:solidFill>
                <a:srgbClr val="915F9E"/>
              </a:solidFill>
            </a:endParaRPr>
          </a:p>
        </p:txBody>
      </p:sp>
      <p:sp>
        <p:nvSpPr>
          <p:cNvPr id="393" name="Google Shape;393;p23"/>
          <p:cNvSpPr txBox="1"/>
          <p:nvPr>
            <p:ph idx="2" type="body"/>
          </p:nvPr>
        </p:nvSpPr>
        <p:spPr>
          <a:xfrm>
            <a:off x="854282" y="1729945"/>
            <a:ext cx="10483429" cy="4866798"/>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i="1" lang="en-US" sz="2300">
                <a:solidFill>
                  <a:schemeClr val="dk1"/>
                </a:solidFill>
              </a:rPr>
              <a:t>Skalbarhet och anpassningsbarhet:</a:t>
            </a:r>
            <a:r>
              <a:rPr lang="en-US" sz="2300">
                <a:solidFill>
                  <a:schemeClr val="dk1"/>
                </a:solidFill>
              </a:rPr>
              <a:t> Investerare är ofta intresserade av satsningar med potential för skalbarhet. Beskriv tydligt hur ditt företag kan växa och expandera på marknaden. Diskutera strategier för att skala verksamheten, nå nya marknader och öka intäkterna.</a:t>
            </a:r>
            <a:endParaRPr sz="2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i="1" lang="en-US" sz="2300">
                <a:solidFill>
                  <a:schemeClr val="dk1"/>
                </a:solidFill>
              </a:rPr>
              <a:t>Finansiell Hantering</a:t>
            </a:r>
            <a:r>
              <a:rPr b="1" lang="en-US" sz="2300">
                <a:solidFill>
                  <a:schemeClr val="dk1"/>
                </a:solidFill>
              </a:rPr>
              <a:t>:</a:t>
            </a:r>
            <a:r>
              <a:rPr lang="en-US" sz="2300">
                <a:solidFill>
                  <a:schemeClr val="dk1"/>
                </a:solidFill>
              </a:rPr>
              <a:t> Visa på en sund finansiell förståelse för ditt företag. Ge realistiska och väl underbyggda finansiella prognoser, en uppdelning av hur du kommer att använda finansieringen och en tydlig väg till lönsamhet.</a:t>
            </a:r>
            <a:endParaRPr sz="2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i="1" lang="en-US" sz="2300">
                <a:solidFill>
                  <a:schemeClr val="dk1"/>
                </a:solidFill>
              </a:rPr>
              <a:t>Due Diligence:</a:t>
            </a:r>
            <a:r>
              <a:rPr i="1" lang="en-US" sz="2300">
                <a:solidFill>
                  <a:schemeClr val="dk1"/>
                </a:solidFill>
              </a:rPr>
              <a:t> </a:t>
            </a:r>
            <a:r>
              <a:rPr lang="en-US" sz="2300">
                <a:solidFill>
                  <a:schemeClr val="dk1"/>
                </a:solidFill>
              </a:rPr>
              <a:t>Var förberedd på due diligence-förfrågningar från potentiella investerare. Ha all nödvändig dokumentation, juridiska avtal och finansiella uppgifter organiserade och lättillgängliga.</a:t>
            </a:r>
            <a:endParaRPr sz="2300">
              <a:solidFill>
                <a:schemeClr val="dk1"/>
              </a:solidFill>
            </a:endParaRPr>
          </a:p>
          <a:p>
            <a:pPr indent="0" lvl="0" marL="0" rtl="0" algn="l">
              <a:lnSpc>
                <a:spcPct val="100000"/>
              </a:lnSpc>
              <a:spcBef>
                <a:spcPts val="1200"/>
              </a:spcBef>
              <a:spcAft>
                <a:spcPts val="0"/>
              </a:spcAft>
              <a:buClr>
                <a:srgbClr val="0C2D45"/>
              </a:buClr>
              <a:buSzPts val="2400"/>
              <a:buNone/>
            </a:pPr>
            <a:r>
              <a:t/>
            </a:r>
            <a:endParaRPr b="1" i="1" sz="2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4"/>
          <p:cNvSpPr txBox="1"/>
          <p:nvPr>
            <p:ph idx="1" type="body"/>
          </p:nvPr>
        </p:nvSpPr>
        <p:spPr>
          <a:xfrm>
            <a:off x="854280" y="925680"/>
            <a:ext cx="10483431" cy="80426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700">
                <a:solidFill>
                  <a:srgbClr val="915F9E"/>
                </a:solidFill>
              </a:rPr>
              <a:t>Att attrahera finansiering</a:t>
            </a:r>
            <a:endParaRPr sz="2700">
              <a:solidFill>
                <a:srgbClr val="915F9E"/>
              </a:solidFill>
            </a:endParaRPr>
          </a:p>
          <a:p>
            <a:pPr indent="0" lvl="0" marL="0" rtl="0" algn="l">
              <a:lnSpc>
                <a:spcPct val="100000"/>
              </a:lnSpc>
              <a:spcBef>
                <a:spcPts val="1200"/>
              </a:spcBef>
              <a:spcAft>
                <a:spcPts val="0"/>
              </a:spcAft>
              <a:buClr>
                <a:srgbClr val="915F9E"/>
              </a:buClr>
              <a:buSzPts val="3600"/>
              <a:buNone/>
            </a:pPr>
            <a:r>
              <a:t/>
            </a:r>
            <a:endParaRPr sz="2700">
              <a:solidFill>
                <a:srgbClr val="915F9E"/>
              </a:solidFill>
            </a:endParaRPr>
          </a:p>
        </p:txBody>
      </p:sp>
      <p:sp>
        <p:nvSpPr>
          <p:cNvPr id="399" name="Google Shape;399;p24"/>
          <p:cNvSpPr txBox="1"/>
          <p:nvPr/>
        </p:nvSpPr>
        <p:spPr>
          <a:xfrm>
            <a:off x="1028700" y="2416629"/>
            <a:ext cx="103089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Schoolbook"/>
                <a:ea typeface="Century Schoolbook"/>
                <a:cs typeface="Century Schoolbook"/>
                <a:sym typeface="Century Schoolbook"/>
              </a:rPr>
              <a:t>Kom ihåg att attrahera finansiering är en dynamisk process, och uthållighet är ofta nyckeln. Olika investerare har olika kriterier, så det är viktigt att skräddarsy din approach till de specifika preferenserna hos de investerare du riktar dig mot. Dessutom främjar öppen kommunikation och transparens med potentiella investerare förtroende och kan bidra till långsiktiga partnerskap.</a:t>
            </a:r>
            <a:endParaRPr sz="24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5"/>
          <p:cNvSpPr txBox="1"/>
          <p:nvPr>
            <p:ph idx="1" type="body"/>
          </p:nvPr>
        </p:nvSpPr>
        <p:spPr>
          <a:xfrm>
            <a:off x="1845059" y="994716"/>
            <a:ext cx="4279038" cy="757034"/>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7ABB57"/>
              </a:buClr>
              <a:buSzPts val="11600"/>
              <a:buNone/>
            </a:pPr>
            <a:r>
              <a:rPr lang="en-US"/>
              <a:t>04</a:t>
            </a:r>
            <a:endParaRPr/>
          </a:p>
        </p:txBody>
      </p:sp>
      <p:sp>
        <p:nvSpPr>
          <p:cNvPr id="405" name="Google Shape;405;p25"/>
          <p:cNvSpPr txBox="1"/>
          <p:nvPr>
            <p:ph idx="2" type="body"/>
          </p:nvPr>
        </p:nvSpPr>
        <p:spPr>
          <a:xfrm>
            <a:off x="1845056" y="703007"/>
            <a:ext cx="4250944" cy="88271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915F9E"/>
              </a:buClr>
              <a:buSzPts val="4800"/>
              <a:buNone/>
            </a:pPr>
            <a:r>
              <a:rPr lang="en-US"/>
              <a:t>Avsnitt</a:t>
            </a:r>
            <a:endParaRPr/>
          </a:p>
        </p:txBody>
      </p:sp>
      <p:sp>
        <p:nvSpPr>
          <p:cNvPr id="406" name="Google Shape;406;p25"/>
          <p:cNvSpPr txBox="1"/>
          <p:nvPr>
            <p:ph idx="3" type="body"/>
          </p:nvPr>
        </p:nvSpPr>
        <p:spPr>
          <a:xfrm>
            <a:off x="2808230" y="3162907"/>
            <a:ext cx="3726425" cy="2348104"/>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lt1"/>
              </a:buClr>
              <a:buSzPts val="3600"/>
              <a:buNone/>
            </a:pPr>
            <a:r>
              <a:rPr lang="en-US"/>
              <a:t>Socialt och ekologiskt hållbara affärspraxis</a:t>
            </a:r>
            <a:endParaRPr/>
          </a:p>
        </p:txBody>
      </p:sp>
      <p:grpSp>
        <p:nvGrpSpPr>
          <p:cNvPr id="407" name="Google Shape;407;p25"/>
          <p:cNvGrpSpPr/>
          <p:nvPr/>
        </p:nvGrpSpPr>
        <p:grpSpPr>
          <a:xfrm>
            <a:off x="-205469" y="3429000"/>
            <a:ext cx="2946331" cy="3019795"/>
            <a:chOff x="3177766" y="6791136"/>
            <a:chExt cx="1361636" cy="1395587"/>
          </a:xfrm>
        </p:grpSpPr>
        <p:sp>
          <p:nvSpPr>
            <p:cNvPr id="408" name="Google Shape;408;p25"/>
            <p:cNvSpPr/>
            <p:nvPr/>
          </p:nvSpPr>
          <p:spPr>
            <a:xfrm>
              <a:off x="3177766" y="6950168"/>
              <a:ext cx="262281" cy="1196190"/>
            </a:xfrm>
            <a:custGeom>
              <a:rect b="b" l="l" r="r" t="t"/>
              <a:pathLst>
                <a:path extrusionOk="0" h="1196190" w="262281">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9" name="Google Shape;409;p25"/>
            <p:cNvSpPr/>
            <p:nvPr/>
          </p:nvSpPr>
          <p:spPr>
            <a:xfrm>
              <a:off x="3471181" y="7651529"/>
              <a:ext cx="1017410" cy="535194"/>
            </a:xfrm>
            <a:custGeom>
              <a:rect b="b" l="l" r="r" t="t"/>
              <a:pathLst>
                <a:path extrusionOk="0" h="535194" w="1017410">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0" name="Google Shape;410;p25"/>
            <p:cNvSpPr/>
            <p:nvPr/>
          </p:nvSpPr>
          <p:spPr>
            <a:xfrm>
              <a:off x="3438083" y="6791136"/>
              <a:ext cx="1101319" cy="889408"/>
            </a:xfrm>
            <a:custGeom>
              <a:rect b="b" l="l" r="r" t="t"/>
              <a:pathLst>
                <a:path extrusionOk="0" h="889408" w="1101319">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pic>
        <p:nvPicPr>
          <p:cNvPr id="411" name="Google Shape;411;p25"/>
          <p:cNvPicPr preferRelativeResize="0"/>
          <p:nvPr>
            <p:ph idx="4" type="pic"/>
          </p:nvPr>
        </p:nvPicPr>
        <p:blipFill rotWithShape="1">
          <a:blip r:embed="rId3">
            <a:alphaModFix/>
          </a:blip>
          <a:srcRect b="0" l="28454" r="28455" t="0"/>
          <a:stretch/>
        </p:blipFill>
        <p:spPr>
          <a:xfrm>
            <a:off x="6841657" y="35637"/>
            <a:ext cx="5364392" cy="6325815"/>
          </a:xfrm>
          <a:prstGeom prst="rect">
            <a:avLst/>
          </a:prstGeom>
          <a:solidFill>
            <a:srgbClr val="D8D8D8"/>
          </a:solid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26"/>
          <p:cNvSpPr txBox="1"/>
          <p:nvPr>
            <p:ph idx="1" type="body"/>
          </p:nvPr>
        </p:nvSpPr>
        <p:spPr>
          <a:xfrm>
            <a:off x="433095" y="1959428"/>
            <a:ext cx="6212634" cy="3592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11E3B"/>
              </a:buClr>
              <a:buSzPts val="2000"/>
              <a:buFont typeface="Arial"/>
              <a:buNone/>
            </a:pPr>
            <a:r>
              <a:rPr lang="en-US" sz="2000">
                <a:solidFill>
                  <a:srgbClr val="011E3B"/>
                </a:solidFill>
                <a:latin typeface="Calibri"/>
                <a:ea typeface="Calibri"/>
                <a:cs typeface="Calibri"/>
                <a:sym typeface="Calibri"/>
              </a:rPr>
              <a:t>Implementering av socialt och ekologiskt hållbara affärspraxis är inte bara avgörande för att bidra till en mer ansvarsfull och etisk global ekonomi, utan kan också leda till långsiktig framgång för ditt företag. Konsumenter värderar i allt högre grad företag som prioriterar hållbarhet, och investerare överväger också miljömässiga, sociala och styrningsrelaterade (ESG) faktorer när de fattar investeringsbeslut. Här är strategier för att implementera hållbara praxis i ditt företag för långsiktig framgång:</a:t>
            </a:r>
            <a:endParaRPr sz="2000">
              <a:solidFill>
                <a:srgbClr val="011E3B"/>
              </a:solidFill>
              <a:latin typeface="Calibri"/>
              <a:ea typeface="Calibri"/>
              <a:cs typeface="Calibri"/>
              <a:sym typeface="Calibri"/>
            </a:endParaRPr>
          </a:p>
        </p:txBody>
      </p:sp>
      <p:sp>
        <p:nvSpPr>
          <p:cNvPr id="417" name="Google Shape;417;p26"/>
          <p:cNvSpPr txBox="1"/>
          <p:nvPr>
            <p:ph idx="2" type="body"/>
          </p:nvPr>
        </p:nvSpPr>
        <p:spPr>
          <a:xfrm>
            <a:off x="433100" y="468699"/>
            <a:ext cx="10474500" cy="12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700">
                <a:solidFill>
                  <a:srgbClr val="FFC000"/>
                </a:solidFill>
                <a:latin typeface="Calibri"/>
                <a:ea typeface="Calibri"/>
                <a:cs typeface="Calibri"/>
                <a:sym typeface="Calibri"/>
              </a:rPr>
              <a:t>Implementering av socialt och ekologiskt hållbara affärspraxis för långsiktig framgång</a:t>
            </a:r>
            <a:endParaRPr b="1" sz="2700">
              <a:solidFill>
                <a:srgbClr val="FFC000"/>
              </a:solidFill>
              <a:latin typeface="Calibri"/>
              <a:ea typeface="Calibri"/>
              <a:cs typeface="Calibri"/>
              <a:sym typeface="Calibri"/>
            </a:endParaRPr>
          </a:p>
          <a:p>
            <a:pPr indent="0" lvl="0" marL="0" marR="0" rtl="0" algn="l">
              <a:lnSpc>
                <a:spcPct val="100000"/>
              </a:lnSpc>
              <a:spcBef>
                <a:spcPts val="1200"/>
              </a:spcBef>
              <a:spcAft>
                <a:spcPts val="0"/>
              </a:spcAft>
              <a:buClr>
                <a:srgbClr val="E97924"/>
              </a:buClr>
              <a:buSzPts val="3600"/>
              <a:buFont typeface="Arial"/>
              <a:buNone/>
            </a:pPr>
            <a:r>
              <a:t/>
            </a:r>
            <a:endParaRPr b="1" sz="2400">
              <a:solidFill>
                <a:srgbClr val="FFC000"/>
              </a:solidFill>
              <a:latin typeface="Calibri"/>
              <a:ea typeface="Calibri"/>
              <a:cs typeface="Calibri"/>
              <a:sym typeface="Calibri"/>
            </a:endParaRPr>
          </a:p>
        </p:txBody>
      </p:sp>
      <p:pic>
        <p:nvPicPr>
          <p:cNvPr descr="Leaf with solid fill" id="418" name="Google Shape;418;p26"/>
          <p:cNvPicPr preferRelativeResize="0"/>
          <p:nvPr/>
        </p:nvPicPr>
        <p:blipFill rotWithShape="1">
          <a:blip r:embed="rId3">
            <a:alphaModFix/>
          </a:blip>
          <a:srcRect b="0" l="0" r="0" t="0"/>
          <a:stretch/>
        </p:blipFill>
        <p:spPr>
          <a:xfrm>
            <a:off x="9158037" y="3152274"/>
            <a:ext cx="1746584" cy="174658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7"/>
          <p:cNvSpPr txBox="1"/>
          <p:nvPr>
            <p:ph idx="1" type="body"/>
          </p:nvPr>
        </p:nvSpPr>
        <p:spPr>
          <a:xfrm>
            <a:off x="854280" y="925680"/>
            <a:ext cx="10483500" cy="804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700">
                <a:solidFill>
                  <a:srgbClr val="915F9E"/>
                </a:solidFill>
              </a:rPr>
              <a:t>Strategier för att implementera hållbara praxis</a:t>
            </a:r>
            <a:endParaRPr sz="2700">
              <a:solidFill>
                <a:srgbClr val="915F9E"/>
              </a:solidFill>
            </a:endParaRPr>
          </a:p>
          <a:p>
            <a:pPr indent="0" lvl="0" marL="0" rtl="0" algn="l">
              <a:lnSpc>
                <a:spcPct val="100000"/>
              </a:lnSpc>
              <a:spcBef>
                <a:spcPts val="1200"/>
              </a:spcBef>
              <a:spcAft>
                <a:spcPts val="0"/>
              </a:spcAft>
              <a:buClr>
                <a:srgbClr val="915F9E"/>
              </a:buClr>
              <a:buSzPts val="3600"/>
              <a:buNone/>
            </a:pPr>
            <a:r>
              <a:t/>
            </a:r>
            <a:endParaRPr sz="2700">
              <a:solidFill>
                <a:srgbClr val="915F9E"/>
              </a:solidFill>
            </a:endParaRPr>
          </a:p>
        </p:txBody>
      </p:sp>
      <p:sp>
        <p:nvSpPr>
          <p:cNvPr id="424" name="Google Shape;424;p27"/>
          <p:cNvSpPr txBox="1"/>
          <p:nvPr>
            <p:ph idx="2" type="body"/>
          </p:nvPr>
        </p:nvSpPr>
        <p:spPr>
          <a:xfrm>
            <a:off x="854282" y="1864553"/>
            <a:ext cx="10483429" cy="443957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Hållbarhetsstrategi:</a:t>
            </a:r>
            <a:r>
              <a:rPr lang="en-US" sz="2300">
                <a:solidFill>
                  <a:schemeClr val="dk1"/>
                </a:solidFill>
              </a:rPr>
              <a:t> Definiera tydligt dina hållbarhetsmål och hur de stämmer överens med ditt företags värderingar och mission. En välformulerad strategi ger en vägledning för att integrera hållbarhet i alla aspekter av ditt företag.</a:t>
            </a:r>
            <a:endParaRPr sz="2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Intressentengagemang:</a:t>
            </a:r>
            <a:r>
              <a:rPr lang="en-US" sz="2300">
                <a:solidFill>
                  <a:schemeClr val="dk1"/>
                </a:solidFill>
              </a:rPr>
              <a:t> Engagera dina intressenter, inklusive anställda, kunder, leverantörer och lokala samhällen. Att förstå deras perspektiv och förväntningar hjälper dig att anpassa dina hållbarhetsinitiativ för att möta deras behov och bygga förtroende.</a:t>
            </a:r>
            <a:endParaRPr sz="2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Grön Leverantörskedja:</a:t>
            </a:r>
            <a:r>
              <a:rPr lang="en-US" sz="2300">
                <a:solidFill>
                  <a:schemeClr val="dk1"/>
                </a:solidFill>
              </a:rPr>
              <a:t> Bedöm och förbättra hållbarheten i din leverantörskedja. Samarbeta med leverantörer som delar ditt engagemang för hållbarhet, och överväg faktorer som ansvarsfull upphandling, etiska arbetsmetoder och minskad miljöpåverkan.</a:t>
            </a:r>
            <a:endParaRPr sz="2300">
              <a:solidFill>
                <a:schemeClr val="dk1"/>
              </a:solidFill>
            </a:endParaRPr>
          </a:p>
          <a:p>
            <a:pPr indent="0" lvl="0" marL="0" rtl="0" algn="l">
              <a:lnSpc>
                <a:spcPct val="100000"/>
              </a:lnSpc>
              <a:spcBef>
                <a:spcPts val="1200"/>
              </a:spcBef>
              <a:spcAft>
                <a:spcPts val="0"/>
              </a:spcAft>
              <a:buClr>
                <a:srgbClr val="0C2D45"/>
              </a:buClr>
              <a:buSzPts val="2400"/>
              <a:buNone/>
            </a:pPr>
            <a:r>
              <a:t/>
            </a:r>
            <a:endParaRPr b="1" i="1" sz="23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8"/>
          <p:cNvSpPr txBox="1"/>
          <p:nvPr>
            <p:ph idx="1" type="body"/>
          </p:nvPr>
        </p:nvSpPr>
        <p:spPr>
          <a:xfrm>
            <a:off x="854280" y="925680"/>
            <a:ext cx="10483431" cy="80426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700">
                <a:solidFill>
                  <a:srgbClr val="915F9E"/>
                </a:solidFill>
              </a:rPr>
              <a:t>Strategier för att implementera hållbara praxis</a:t>
            </a:r>
            <a:endParaRPr sz="2700">
              <a:solidFill>
                <a:srgbClr val="915F9E"/>
              </a:solidFill>
            </a:endParaRPr>
          </a:p>
          <a:p>
            <a:pPr indent="0" lvl="0" marL="0" rtl="0" algn="l">
              <a:lnSpc>
                <a:spcPct val="100000"/>
              </a:lnSpc>
              <a:spcBef>
                <a:spcPts val="1200"/>
              </a:spcBef>
              <a:spcAft>
                <a:spcPts val="0"/>
              </a:spcAft>
              <a:buClr>
                <a:srgbClr val="915F9E"/>
              </a:buClr>
              <a:buSzPts val="3600"/>
              <a:buNone/>
            </a:pPr>
            <a:r>
              <a:t/>
            </a:r>
            <a:endParaRPr sz="2700">
              <a:solidFill>
                <a:srgbClr val="915F9E"/>
              </a:solidFill>
            </a:endParaRPr>
          </a:p>
        </p:txBody>
      </p:sp>
      <p:sp>
        <p:nvSpPr>
          <p:cNvPr id="430" name="Google Shape;430;p28"/>
          <p:cNvSpPr txBox="1"/>
          <p:nvPr>
            <p:ph idx="2" type="body"/>
          </p:nvPr>
        </p:nvSpPr>
        <p:spPr>
          <a:xfrm>
            <a:off x="854282" y="1864553"/>
            <a:ext cx="10483429" cy="443957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Anställdas Välbefinnande:</a:t>
            </a:r>
            <a:r>
              <a:rPr lang="en-US" sz="2300">
                <a:solidFill>
                  <a:schemeClr val="dk1"/>
                </a:solidFill>
              </a:rPr>
              <a:t> Främja en arbetskultur som prioriterar anställdas välbefinnande, mångfald och inkludering. Detta bidrar till anställdas tillfredsställelse, bibehållande och övergripande produktivitet. Implementera rättvisa arbetsmetoder och erbjuda möjligheter för kompetensutveckling.</a:t>
            </a:r>
            <a:endParaRPr sz="2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Transparens och Kommunikation:</a:t>
            </a:r>
            <a:r>
              <a:rPr lang="en-US" sz="2300">
                <a:solidFill>
                  <a:schemeClr val="dk1"/>
                </a:solidFill>
              </a:rPr>
              <a:t> Var transparent med dina hållbarhetsinsatser. Publicera och kommunicera dina hållbarhetsrapporter som beskriver dina mål, framsteg och effekter. Transparens ökar trovärdigheten och bygger förtroende med intressenter.</a:t>
            </a:r>
            <a:endParaRPr sz="2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Kundutbildning:</a:t>
            </a:r>
            <a:r>
              <a:rPr lang="en-US" sz="2300">
                <a:solidFill>
                  <a:schemeClr val="dk1"/>
                </a:solidFill>
              </a:rPr>
              <a:t> Utbilda dina kunder om de hållbarhetsinitiativ du genomför. Uppmuntra dem att göra miljömedvetna val och involvera dem i din hållbarhetsresa. Konsumentmedvetenhet och efterfrågan kan driva positiv förändring.</a:t>
            </a:r>
            <a:endParaRPr sz="2300">
              <a:solidFill>
                <a:schemeClr val="dk1"/>
              </a:solidFill>
            </a:endParaRPr>
          </a:p>
          <a:p>
            <a:pPr indent="0" lvl="0" marL="0" rtl="0" algn="l">
              <a:lnSpc>
                <a:spcPct val="100000"/>
              </a:lnSpc>
              <a:spcBef>
                <a:spcPts val="1200"/>
              </a:spcBef>
              <a:spcAft>
                <a:spcPts val="0"/>
              </a:spcAft>
              <a:buClr>
                <a:srgbClr val="0C2D45"/>
              </a:buClr>
              <a:buSzPts val="2400"/>
              <a:buNone/>
            </a:pPr>
            <a:r>
              <a:t/>
            </a:r>
            <a:endParaRPr b="1" i="1" sz="23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9"/>
          <p:cNvSpPr txBox="1"/>
          <p:nvPr>
            <p:ph idx="1" type="body"/>
          </p:nvPr>
        </p:nvSpPr>
        <p:spPr>
          <a:xfrm>
            <a:off x="854280" y="763278"/>
            <a:ext cx="10483431" cy="80426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700">
                <a:solidFill>
                  <a:srgbClr val="915F9E"/>
                </a:solidFill>
              </a:rPr>
              <a:t>Strategier för att implementera hållbara praxis</a:t>
            </a:r>
            <a:endParaRPr sz="2700">
              <a:solidFill>
                <a:srgbClr val="915F9E"/>
              </a:solidFill>
            </a:endParaRPr>
          </a:p>
          <a:p>
            <a:pPr indent="0" lvl="0" marL="0" rtl="0" algn="l">
              <a:lnSpc>
                <a:spcPct val="100000"/>
              </a:lnSpc>
              <a:spcBef>
                <a:spcPts val="1200"/>
              </a:spcBef>
              <a:spcAft>
                <a:spcPts val="0"/>
              </a:spcAft>
              <a:buClr>
                <a:srgbClr val="915F9E"/>
              </a:buClr>
              <a:buSzPts val="3600"/>
              <a:buNone/>
            </a:pPr>
            <a:r>
              <a:t/>
            </a:r>
            <a:endParaRPr sz="2700">
              <a:solidFill>
                <a:srgbClr val="915F9E"/>
              </a:solidFill>
            </a:endParaRPr>
          </a:p>
        </p:txBody>
      </p:sp>
      <p:sp>
        <p:nvSpPr>
          <p:cNvPr id="436" name="Google Shape;436;p29"/>
          <p:cNvSpPr txBox="1"/>
          <p:nvPr>
            <p:ph idx="2" type="body"/>
          </p:nvPr>
        </p:nvSpPr>
        <p:spPr>
          <a:xfrm>
            <a:off x="854282" y="1567543"/>
            <a:ext cx="10483429" cy="4931228"/>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Efterlevnad av Regler:</a:t>
            </a:r>
            <a:r>
              <a:rPr lang="en-US" sz="2300">
                <a:solidFill>
                  <a:schemeClr val="dk1"/>
                </a:solidFill>
              </a:rPr>
              <a:t> Håll dig informerad om relevanta miljömässiga och sociala regler. Säkerställ efterlevnad av lagkrav och gå bortom efterlevnad när det är möjligt för att visa ett engagemang för ansvarsfulla affärsmetoder.</a:t>
            </a:r>
            <a:endParaRPr sz="2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Produkt och Förpackning:</a:t>
            </a:r>
            <a:r>
              <a:rPr lang="en-US" sz="2300">
                <a:solidFill>
                  <a:schemeClr val="dk1"/>
                </a:solidFill>
              </a:rPr>
              <a:t> Designa produkter med hållbarhet i åtanke, med beaktande av hela livscykeln. Använd miljövänliga material och minska förpackningsavfall. Kommunicera ditt engagemang för hållbara produkter till kunder.</a:t>
            </a:r>
            <a:endParaRPr sz="2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Social Påverkan:</a:t>
            </a:r>
            <a:r>
              <a:rPr lang="en-US" sz="2300">
                <a:solidFill>
                  <a:schemeClr val="dk1"/>
                </a:solidFill>
              </a:rPr>
              <a:t> Bidra positivt till de samhällen där du verkar. Engagera dig i sociala initiativ, stöd lokala välgörenhetsorganisationer och involvera anställda i volontäraktiviteter. Att visa socialt ansvar bygger en positiv varumärkesimage.</a:t>
            </a:r>
            <a:endParaRPr sz="2300">
              <a:solidFill>
                <a:schemeClr val="dk1"/>
              </a:solidFill>
            </a:endParaRPr>
          </a:p>
          <a:p>
            <a:pPr indent="0" lvl="0" marL="0" rtl="0" algn="l">
              <a:lnSpc>
                <a:spcPct val="100000"/>
              </a:lnSpc>
              <a:spcBef>
                <a:spcPts val="1200"/>
              </a:spcBef>
              <a:spcAft>
                <a:spcPts val="0"/>
              </a:spcAft>
              <a:buClr>
                <a:srgbClr val="0C2D45"/>
              </a:buClr>
              <a:buSzPts val="2400"/>
              <a:buNone/>
            </a:pPr>
            <a:r>
              <a:t/>
            </a:r>
            <a:endParaRPr b="1" i="1" sz="2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
          <p:cNvSpPr txBox="1"/>
          <p:nvPr>
            <p:ph idx="1" type="body"/>
          </p:nvPr>
        </p:nvSpPr>
        <p:spPr>
          <a:xfrm>
            <a:off x="1845059" y="994716"/>
            <a:ext cx="4279038" cy="757034"/>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7ABB57"/>
              </a:buClr>
              <a:buSzPts val="11600"/>
              <a:buNone/>
            </a:pPr>
            <a:r>
              <a:rPr lang="en-US"/>
              <a:t>01</a:t>
            </a:r>
            <a:endParaRPr/>
          </a:p>
        </p:txBody>
      </p:sp>
      <p:sp>
        <p:nvSpPr>
          <p:cNvPr id="240" name="Google Shape;240;p3"/>
          <p:cNvSpPr txBox="1"/>
          <p:nvPr>
            <p:ph idx="2" type="body"/>
          </p:nvPr>
        </p:nvSpPr>
        <p:spPr>
          <a:xfrm>
            <a:off x="1845056" y="703007"/>
            <a:ext cx="4250944" cy="88271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915F9E"/>
              </a:buClr>
              <a:buSzPts val="4800"/>
              <a:buNone/>
            </a:pPr>
            <a:r>
              <a:rPr lang="en-US"/>
              <a:t>Avsnitt </a:t>
            </a:r>
            <a:endParaRPr/>
          </a:p>
        </p:txBody>
      </p:sp>
      <p:sp>
        <p:nvSpPr>
          <p:cNvPr id="241" name="Google Shape;241;p3"/>
          <p:cNvSpPr txBox="1"/>
          <p:nvPr>
            <p:ph idx="3" type="body"/>
          </p:nvPr>
        </p:nvSpPr>
        <p:spPr>
          <a:xfrm>
            <a:off x="2740774" y="3162900"/>
            <a:ext cx="3793800" cy="2348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a:t>EntreComp och dess relevans för entreprenöriell framgång</a:t>
            </a:r>
            <a:endParaRPr b="1"/>
          </a:p>
          <a:p>
            <a:pPr indent="0" lvl="0" marL="0" rtl="0" algn="r">
              <a:lnSpc>
                <a:spcPct val="100000"/>
              </a:lnSpc>
              <a:spcBef>
                <a:spcPts val="1200"/>
              </a:spcBef>
              <a:spcAft>
                <a:spcPts val="0"/>
              </a:spcAft>
              <a:buClr>
                <a:schemeClr val="lt1"/>
              </a:buClr>
              <a:buSzPts val="3600"/>
              <a:buNone/>
            </a:pPr>
            <a:r>
              <a:t/>
            </a:r>
            <a:endParaRPr/>
          </a:p>
          <a:p>
            <a:pPr indent="0" lvl="0" marL="0" rtl="0" algn="r">
              <a:lnSpc>
                <a:spcPct val="100000"/>
              </a:lnSpc>
              <a:spcBef>
                <a:spcPts val="0"/>
              </a:spcBef>
              <a:spcAft>
                <a:spcPts val="0"/>
              </a:spcAft>
              <a:buClr>
                <a:schemeClr val="lt1"/>
              </a:buClr>
              <a:buSzPts val="3600"/>
              <a:buNone/>
            </a:pPr>
            <a:r>
              <a:t/>
            </a:r>
            <a:endParaRPr/>
          </a:p>
        </p:txBody>
      </p:sp>
      <p:grpSp>
        <p:nvGrpSpPr>
          <p:cNvPr id="242" name="Google Shape;242;p3"/>
          <p:cNvGrpSpPr/>
          <p:nvPr/>
        </p:nvGrpSpPr>
        <p:grpSpPr>
          <a:xfrm>
            <a:off x="-205469" y="3429000"/>
            <a:ext cx="2946331" cy="3019795"/>
            <a:chOff x="3177766" y="6791136"/>
            <a:chExt cx="1361636" cy="1395587"/>
          </a:xfrm>
        </p:grpSpPr>
        <p:sp>
          <p:nvSpPr>
            <p:cNvPr id="243" name="Google Shape;243;p3"/>
            <p:cNvSpPr/>
            <p:nvPr/>
          </p:nvSpPr>
          <p:spPr>
            <a:xfrm>
              <a:off x="3177766" y="6950168"/>
              <a:ext cx="262281" cy="1196190"/>
            </a:xfrm>
            <a:custGeom>
              <a:rect b="b" l="l" r="r" t="t"/>
              <a:pathLst>
                <a:path extrusionOk="0" h="1196190" w="262281">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4" name="Google Shape;244;p3"/>
            <p:cNvSpPr/>
            <p:nvPr/>
          </p:nvSpPr>
          <p:spPr>
            <a:xfrm>
              <a:off x="3471181" y="7651529"/>
              <a:ext cx="1017410" cy="535194"/>
            </a:xfrm>
            <a:custGeom>
              <a:rect b="b" l="l" r="r" t="t"/>
              <a:pathLst>
                <a:path extrusionOk="0" h="535194" w="1017410">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5" name="Google Shape;245;p3"/>
            <p:cNvSpPr/>
            <p:nvPr/>
          </p:nvSpPr>
          <p:spPr>
            <a:xfrm>
              <a:off x="3438083" y="6791136"/>
              <a:ext cx="1101319" cy="889408"/>
            </a:xfrm>
            <a:custGeom>
              <a:rect b="b" l="l" r="r" t="t"/>
              <a:pathLst>
                <a:path extrusionOk="0" h="889408" w="1101319">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pic>
        <p:nvPicPr>
          <p:cNvPr id="246" name="Google Shape;246;p3"/>
          <p:cNvPicPr preferRelativeResize="0"/>
          <p:nvPr>
            <p:ph idx="4" type="pic"/>
          </p:nvPr>
        </p:nvPicPr>
        <p:blipFill rotWithShape="1">
          <a:blip r:embed="rId3">
            <a:alphaModFix/>
          </a:blip>
          <a:srcRect b="0" l="21735" r="21736" t="0"/>
          <a:stretch/>
        </p:blipFill>
        <p:spPr>
          <a:xfrm>
            <a:off x="6841657" y="0"/>
            <a:ext cx="5364392" cy="6325815"/>
          </a:xfrm>
          <a:prstGeom prst="rect">
            <a:avLst/>
          </a:prstGeom>
          <a:solidFill>
            <a:srgbClr val="D8D8D8"/>
          </a:solid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0"/>
          <p:cNvSpPr txBox="1"/>
          <p:nvPr>
            <p:ph idx="1" type="body"/>
          </p:nvPr>
        </p:nvSpPr>
        <p:spPr>
          <a:xfrm>
            <a:off x="854280" y="564733"/>
            <a:ext cx="6653379" cy="1148049"/>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700">
                <a:solidFill>
                  <a:srgbClr val="915F9E"/>
                </a:solidFill>
              </a:rPr>
              <a:t>Social och ekologisk hållbarhet som konkurrensfördel</a:t>
            </a:r>
            <a:endParaRPr sz="2700">
              <a:solidFill>
                <a:srgbClr val="915F9E"/>
              </a:solidFill>
            </a:endParaRPr>
          </a:p>
          <a:p>
            <a:pPr indent="0" lvl="0" marL="0" rtl="0" algn="l">
              <a:lnSpc>
                <a:spcPct val="100000"/>
              </a:lnSpc>
              <a:spcBef>
                <a:spcPts val="1200"/>
              </a:spcBef>
              <a:spcAft>
                <a:spcPts val="0"/>
              </a:spcAft>
              <a:buClr>
                <a:srgbClr val="915F9E"/>
              </a:buClr>
              <a:buSzPts val="3600"/>
              <a:buNone/>
            </a:pPr>
            <a:r>
              <a:t/>
            </a:r>
            <a:endParaRPr sz="2700">
              <a:solidFill>
                <a:srgbClr val="915F9E"/>
              </a:solidFill>
            </a:endParaRPr>
          </a:p>
        </p:txBody>
      </p:sp>
      <p:sp>
        <p:nvSpPr>
          <p:cNvPr id="442" name="Google Shape;442;p30"/>
          <p:cNvSpPr txBox="1"/>
          <p:nvPr/>
        </p:nvSpPr>
        <p:spPr>
          <a:xfrm>
            <a:off x="854280" y="2416629"/>
            <a:ext cx="6298500" cy="4155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Century Schoolbook"/>
                <a:ea typeface="Century Schoolbook"/>
                <a:cs typeface="Century Schoolbook"/>
                <a:sym typeface="Century Schoolbook"/>
              </a:rPr>
              <a:t>Genom att integrera social och ekologisk hållbarhet i dina affärspraxis bidrar du inte bara till en bättre värld utan positionerar också ditt företag för långsiktig framgång genom att möta förväntningarna hos en alltmer medveten konsument- och investerarbas. Kom ihåg att hållbarhet är en pågående resa, och kontinuerlig förbättring är avgörande för att behålla relevans och ledarskap i den föränderliga affärsvärlden.</a:t>
            </a:r>
            <a:endParaRPr sz="2400">
              <a:solidFill>
                <a:schemeClr val="dk1"/>
              </a:solidFill>
              <a:latin typeface="Century Schoolbook"/>
              <a:ea typeface="Century Schoolbook"/>
              <a:cs typeface="Century Schoolbook"/>
              <a:sym typeface="Century Schoolbook"/>
            </a:endParaRPr>
          </a:p>
        </p:txBody>
      </p:sp>
      <p:pic>
        <p:nvPicPr>
          <p:cNvPr descr="Woman's hand touching wheat in field" id="443" name="Google Shape;443;p30"/>
          <p:cNvPicPr preferRelativeResize="0"/>
          <p:nvPr/>
        </p:nvPicPr>
        <p:blipFill rotWithShape="1">
          <a:blip r:embed="rId3">
            <a:alphaModFix/>
          </a:blip>
          <a:srcRect b="0" l="0" r="0" t="0"/>
          <a:stretch/>
        </p:blipFill>
        <p:spPr>
          <a:xfrm>
            <a:off x="7515725" y="352926"/>
            <a:ext cx="4680285" cy="5981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1"/>
          <p:cNvSpPr txBox="1"/>
          <p:nvPr>
            <p:ph idx="1" type="body"/>
          </p:nvPr>
        </p:nvSpPr>
        <p:spPr>
          <a:xfrm>
            <a:off x="1845059" y="994716"/>
            <a:ext cx="4279038" cy="757034"/>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7ABB57"/>
              </a:buClr>
              <a:buSzPts val="11600"/>
              <a:buNone/>
            </a:pPr>
            <a:r>
              <a:rPr lang="en-US"/>
              <a:t>05</a:t>
            </a:r>
            <a:endParaRPr/>
          </a:p>
        </p:txBody>
      </p:sp>
      <p:sp>
        <p:nvSpPr>
          <p:cNvPr id="449" name="Google Shape;449;p31"/>
          <p:cNvSpPr txBox="1"/>
          <p:nvPr>
            <p:ph idx="2" type="body"/>
          </p:nvPr>
        </p:nvSpPr>
        <p:spPr>
          <a:xfrm>
            <a:off x="1845056" y="703007"/>
            <a:ext cx="4250944" cy="88271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915F9E"/>
              </a:buClr>
              <a:buSzPts val="4800"/>
              <a:buNone/>
            </a:pPr>
            <a:r>
              <a:rPr lang="en-US"/>
              <a:t>Avsnitt</a:t>
            </a:r>
            <a:endParaRPr/>
          </a:p>
        </p:txBody>
      </p:sp>
      <p:sp>
        <p:nvSpPr>
          <p:cNvPr id="450" name="Google Shape;450;p31"/>
          <p:cNvSpPr txBox="1"/>
          <p:nvPr>
            <p:ph idx="3" type="body"/>
          </p:nvPr>
        </p:nvSpPr>
        <p:spPr>
          <a:xfrm>
            <a:off x="3044974" y="3162900"/>
            <a:ext cx="3489600" cy="23481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lt1"/>
              </a:buClr>
              <a:buSzPts val="3600"/>
              <a:buNone/>
            </a:pPr>
            <a:r>
              <a:rPr lang="en-US"/>
              <a:t>Anpassningsbara ledarskapsförmågor för att hantera utmaningar</a:t>
            </a:r>
            <a:endParaRPr/>
          </a:p>
        </p:txBody>
      </p:sp>
      <p:grpSp>
        <p:nvGrpSpPr>
          <p:cNvPr id="451" name="Google Shape;451;p31"/>
          <p:cNvGrpSpPr/>
          <p:nvPr/>
        </p:nvGrpSpPr>
        <p:grpSpPr>
          <a:xfrm>
            <a:off x="-205469" y="3429000"/>
            <a:ext cx="2946331" cy="3019795"/>
            <a:chOff x="3177766" y="6791136"/>
            <a:chExt cx="1361636" cy="1395587"/>
          </a:xfrm>
        </p:grpSpPr>
        <p:sp>
          <p:nvSpPr>
            <p:cNvPr id="452" name="Google Shape;452;p31"/>
            <p:cNvSpPr/>
            <p:nvPr/>
          </p:nvSpPr>
          <p:spPr>
            <a:xfrm>
              <a:off x="3177766" y="6950168"/>
              <a:ext cx="262281" cy="1196190"/>
            </a:xfrm>
            <a:custGeom>
              <a:rect b="b" l="l" r="r" t="t"/>
              <a:pathLst>
                <a:path extrusionOk="0" h="1196190" w="262281">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3" name="Google Shape;453;p31"/>
            <p:cNvSpPr/>
            <p:nvPr/>
          </p:nvSpPr>
          <p:spPr>
            <a:xfrm>
              <a:off x="3471181" y="7651529"/>
              <a:ext cx="1017410" cy="535194"/>
            </a:xfrm>
            <a:custGeom>
              <a:rect b="b" l="l" r="r" t="t"/>
              <a:pathLst>
                <a:path extrusionOk="0" h="535194" w="1017410">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4" name="Google Shape;454;p31"/>
            <p:cNvSpPr/>
            <p:nvPr/>
          </p:nvSpPr>
          <p:spPr>
            <a:xfrm>
              <a:off x="3438083" y="6791136"/>
              <a:ext cx="1101319" cy="889408"/>
            </a:xfrm>
            <a:custGeom>
              <a:rect b="b" l="l" r="r" t="t"/>
              <a:pathLst>
                <a:path extrusionOk="0" h="889408" w="1101319">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pic>
        <p:nvPicPr>
          <p:cNvPr id="455" name="Google Shape;455;p31"/>
          <p:cNvPicPr preferRelativeResize="0"/>
          <p:nvPr>
            <p:ph idx="4" type="pic"/>
          </p:nvPr>
        </p:nvPicPr>
        <p:blipFill rotWithShape="1">
          <a:blip r:embed="rId3">
            <a:alphaModFix/>
          </a:blip>
          <a:srcRect b="0" l="21735" r="21736" t="0"/>
          <a:stretch/>
        </p:blipFill>
        <p:spPr>
          <a:xfrm>
            <a:off x="6841657" y="0"/>
            <a:ext cx="5364392" cy="6325815"/>
          </a:xfrm>
          <a:prstGeom prst="rect">
            <a:avLst/>
          </a:prstGeom>
          <a:solidFill>
            <a:srgbClr val="D8D8D8"/>
          </a:solid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2"/>
          <p:cNvSpPr txBox="1"/>
          <p:nvPr>
            <p:ph idx="1" type="body"/>
          </p:nvPr>
        </p:nvSpPr>
        <p:spPr>
          <a:xfrm>
            <a:off x="292726" y="1224644"/>
            <a:ext cx="6507900" cy="4327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400">
                <a:solidFill>
                  <a:srgbClr val="005744"/>
                </a:solidFill>
                <a:latin typeface="Calibri"/>
                <a:ea typeface="Calibri"/>
                <a:cs typeface="Calibri"/>
                <a:sym typeface="Calibri"/>
              </a:rPr>
              <a:t>Anpassningsbart ledarskap är avgörande för att hantera utmaningar och osäkerheter i dagens dynamiska affärsmiljö.</a:t>
            </a:r>
            <a:endParaRPr sz="2400">
              <a:solidFill>
                <a:srgbClr val="005744"/>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US" sz="2400">
                <a:solidFill>
                  <a:srgbClr val="005744"/>
                </a:solidFill>
                <a:latin typeface="Calibri"/>
                <a:ea typeface="Calibri"/>
                <a:cs typeface="Calibri"/>
                <a:sym typeface="Calibri"/>
              </a:rPr>
              <a:t>Anpassningsbara ledare är flexibla, motståndskraftiga och kan vägleda sina team genom förändringar. Nedan hittar du viktiga egenskaper och strategier för att utveckla anpassningsbara ledarskapsförmågor.</a:t>
            </a:r>
            <a:endParaRPr sz="2400">
              <a:solidFill>
                <a:srgbClr val="005744"/>
              </a:solidFill>
              <a:latin typeface="Calibri"/>
              <a:ea typeface="Calibri"/>
              <a:cs typeface="Calibri"/>
              <a:sym typeface="Calibri"/>
            </a:endParaRPr>
          </a:p>
          <a:p>
            <a:pPr indent="0" lvl="0" marL="0" marR="0" rtl="0" algn="l">
              <a:lnSpc>
                <a:spcPct val="100000"/>
              </a:lnSpc>
              <a:spcBef>
                <a:spcPts val="3657"/>
              </a:spcBef>
              <a:spcAft>
                <a:spcPts val="0"/>
              </a:spcAft>
              <a:buClr>
                <a:srgbClr val="005744"/>
              </a:buClr>
              <a:buSzPts val="2400"/>
              <a:buFont typeface="Arial"/>
              <a:buNone/>
            </a:pPr>
            <a:r>
              <a:t/>
            </a:r>
            <a:endParaRPr sz="2400">
              <a:solidFill>
                <a:srgbClr val="005744"/>
              </a:solidFill>
              <a:latin typeface="Calibri"/>
              <a:ea typeface="Calibri"/>
              <a:cs typeface="Calibri"/>
              <a:sym typeface="Calibri"/>
            </a:endParaRPr>
          </a:p>
        </p:txBody>
      </p:sp>
      <p:sp>
        <p:nvSpPr>
          <p:cNvPr id="461" name="Google Shape;461;p32"/>
          <p:cNvSpPr txBox="1"/>
          <p:nvPr>
            <p:ph idx="2" type="body"/>
          </p:nvPr>
        </p:nvSpPr>
        <p:spPr>
          <a:xfrm>
            <a:off x="433100" y="468696"/>
            <a:ext cx="10474500" cy="572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700">
                <a:solidFill>
                  <a:srgbClr val="FFC000"/>
                </a:solidFill>
                <a:latin typeface="Calibri"/>
                <a:ea typeface="Calibri"/>
                <a:cs typeface="Calibri"/>
                <a:sym typeface="Calibri"/>
              </a:rPr>
              <a:t>ANPASSNINGSSBART LEDARSKAP FÖR ATT HANTERA UTMANINGAR</a:t>
            </a:r>
            <a:endParaRPr b="1" sz="2700">
              <a:solidFill>
                <a:srgbClr val="FFC000"/>
              </a:solidFill>
              <a:latin typeface="Calibri"/>
              <a:ea typeface="Calibri"/>
              <a:cs typeface="Calibri"/>
              <a:sym typeface="Calibri"/>
            </a:endParaRPr>
          </a:p>
          <a:p>
            <a:pPr indent="0" lvl="0" marL="0" marR="0" rtl="0" algn="l">
              <a:lnSpc>
                <a:spcPct val="100000"/>
              </a:lnSpc>
              <a:spcBef>
                <a:spcPts val="1200"/>
              </a:spcBef>
              <a:spcAft>
                <a:spcPts val="0"/>
              </a:spcAft>
              <a:buClr>
                <a:srgbClr val="E97924"/>
              </a:buClr>
              <a:buSzPts val="3600"/>
              <a:buFont typeface="Arial"/>
              <a:buNone/>
            </a:pPr>
            <a:r>
              <a:t/>
            </a:r>
            <a:endParaRPr b="1" sz="2700">
              <a:solidFill>
                <a:srgbClr val="FFC000"/>
              </a:solidFill>
              <a:latin typeface="Calibri"/>
              <a:ea typeface="Calibri"/>
              <a:cs typeface="Calibri"/>
              <a:sym typeface="Calibri"/>
            </a:endParaRPr>
          </a:p>
          <a:p>
            <a:pPr indent="0" lvl="0" marL="0" marR="0" rtl="0" algn="l">
              <a:lnSpc>
                <a:spcPct val="100000"/>
              </a:lnSpc>
              <a:spcBef>
                <a:spcPts val="3657"/>
              </a:spcBef>
              <a:spcAft>
                <a:spcPts val="0"/>
              </a:spcAft>
              <a:buClr>
                <a:srgbClr val="011E3B"/>
              </a:buClr>
              <a:buSzPts val="3600"/>
              <a:buFont typeface="Arial"/>
              <a:buNone/>
            </a:pPr>
            <a:r>
              <a:t/>
            </a:r>
            <a:endParaRPr b="1" sz="2700">
              <a:solidFill>
                <a:srgbClr val="FFC000"/>
              </a:solidFill>
              <a:latin typeface="Calibri"/>
              <a:ea typeface="Calibri"/>
              <a:cs typeface="Calibri"/>
              <a:sym typeface="Calibri"/>
            </a:endParaRPr>
          </a:p>
        </p:txBody>
      </p:sp>
      <p:pic>
        <p:nvPicPr>
          <p:cNvPr descr="A group of people looking at a computer&#10;&#10;Description automatically generated" id="462" name="Google Shape;462;p32"/>
          <p:cNvPicPr preferRelativeResize="0"/>
          <p:nvPr/>
        </p:nvPicPr>
        <p:blipFill rotWithShape="1">
          <a:blip r:embed="rId3">
            <a:alphaModFix/>
          </a:blip>
          <a:srcRect b="0" l="0" r="0" t="0"/>
          <a:stretch/>
        </p:blipFill>
        <p:spPr>
          <a:xfrm>
            <a:off x="7018420" y="2674368"/>
            <a:ext cx="5173580" cy="340423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3"/>
          <p:cNvSpPr txBox="1"/>
          <p:nvPr>
            <p:ph idx="1" type="body"/>
          </p:nvPr>
        </p:nvSpPr>
        <p:spPr>
          <a:xfrm>
            <a:off x="854280" y="925680"/>
            <a:ext cx="10483431" cy="80426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700">
                <a:solidFill>
                  <a:srgbClr val="915F9E"/>
                </a:solidFill>
              </a:rPr>
              <a:t>Anpassningsbart ledarskap för att hantera utmaningar</a:t>
            </a:r>
            <a:endParaRPr sz="2700">
              <a:solidFill>
                <a:srgbClr val="915F9E"/>
              </a:solidFill>
            </a:endParaRPr>
          </a:p>
          <a:p>
            <a:pPr indent="0" lvl="0" marL="0" rtl="0" algn="l">
              <a:lnSpc>
                <a:spcPct val="100000"/>
              </a:lnSpc>
              <a:spcBef>
                <a:spcPts val="1200"/>
              </a:spcBef>
              <a:spcAft>
                <a:spcPts val="0"/>
              </a:spcAft>
              <a:buClr>
                <a:srgbClr val="7030A0"/>
              </a:buClr>
              <a:buSzPts val="3600"/>
              <a:buNone/>
            </a:pPr>
            <a:r>
              <a:t/>
            </a:r>
            <a:endParaRPr sz="2700">
              <a:solidFill>
                <a:srgbClr val="915F9E"/>
              </a:solidFill>
            </a:endParaRPr>
          </a:p>
        </p:txBody>
      </p:sp>
      <p:sp>
        <p:nvSpPr>
          <p:cNvPr id="468" name="Google Shape;468;p33"/>
          <p:cNvSpPr txBox="1"/>
          <p:nvPr>
            <p:ph idx="2" type="body"/>
          </p:nvPr>
        </p:nvSpPr>
        <p:spPr>
          <a:xfrm>
            <a:off x="854282" y="1864553"/>
            <a:ext cx="10483429" cy="443957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Självmedvetenhet</a:t>
            </a:r>
            <a:r>
              <a:rPr lang="en-US" sz="2300">
                <a:solidFill>
                  <a:schemeClr val="dk1"/>
                </a:solidFill>
              </a:rPr>
              <a:t> Förstå dina styrkor, svagheter och ledarskapsstil. Reflektera regelbundet över dina handlingar och deras påverkan. Självmedvetenhet är grunden för anpassningsbart ledarskap.</a:t>
            </a:r>
            <a:endParaRPr sz="2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Emotionell Intelligens</a:t>
            </a:r>
            <a:r>
              <a:rPr lang="en-US" sz="2300">
                <a:solidFill>
                  <a:schemeClr val="dk1"/>
                </a:solidFill>
              </a:rPr>
              <a:t> Utveckla emotionell intelligens för att förstå och hantera dina egna och andras känslor. Detta inkluderar empati, självreglering och effektiv kommunikation under utmanande situationer.</a:t>
            </a:r>
            <a:endParaRPr sz="2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Flexibilitet</a:t>
            </a:r>
            <a:r>
              <a:rPr lang="en-US" sz="2300">
                <a:solidFill>
                  <a:schemeClr val="dk1"/>
                </a:solidFill>
              </a:rPr>
              <a:t> Acceptera förändring och osäkerhet. Odla ett tankesätt som ser utmaningar som möjligheter till tillväxt. Var villig att justera planer och strategier baserat på förändrade omständigheter.</a:t>
            </a:r>
            <a:endParaRPr sz="2300">
              <a:solidFill>
                <a:schemeClr val="dk1"/>
              </a:solidFill>
            </a:endParaRPr>
          </a:p>
          <a:p>
            <a:pPr indent="0" lvl="0" marL="0" rtl="0" algn="l">
              <a:lnSpc>
                <a:spcPct val="100000"/>
              </a:lnSpc>
              <a:spcBef>
                <a:spcPts val="1200"/>
              </a:spcBef>
              <a:spcAft>
                <a:spcPts val="0"/>
              </a:spcAft>
              <a:buClr>
                <a:srgbClr val="0C2D45"/>
              </a:buClr>
              <a:buSzPts val="2400"/>
              <a:buNone/>
            </a:pPr>
            <a:r>
              <a:t/>
            </a:r>
            <a:endParaRPr b="1" i="1" sz="23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4"/>
          <p:cNvSpPr txBox="1"/>
          <p:nvPr>
            <p:ph idx="1" type="body"/>
          </p:nvPr>
        </p:nvSpPr>
        <p:spPr>
          <a:xfrm>
            <a:off x="854280" y="925680"/>
            <a:ext cx="10483431" cy="80426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700">
                <a:solidFill>
                  <a:srgbClr val="915F9E"/>
                </a:solidFill>
              </a:rPr>
              <a:t>Anpassningsbart ledarskap för att hantera utmaningar</a:t>
            </a:r>
            <a:endParaRPr sz="2700">
              <a:solidFill>
                <a:srgbClr val="915F9E"/>
              </a:solidFill>
            </a:endParaRPr>
          </a:p>
          <a:p>
            <a:pPr indent="0" lvl="0" marL="0" rtl="0" algn="l">
              <a:lnSpc>
                <a:spcPct val="100000"/>
              </a:lnSpc>
              <a:spcBef>
                <a:spcPts val="1200"/>
              </a:spcBef>
              <a:spcAft>
                <a:spcPts val="0"/>
              </a:spcAft>
              <a:buClr>
                <a:srgbClr val="7030A0"/>
              </a:buClr>
              <a:buSzPts val="3600"/>
              <a:buNone/>
            </a:pPr>
            <a:r>
              <a:t/>
            </a:r>
            <a:endParaRPr sz="2700">
              <a:solidFill>
                <a:srgbClr val="915F9E"/>
              </a:solidFill>
            </a:endParaRPr>
          </a:p>
        </p:txBody>
      </p:sp>
      <p:sp>
        <p:nvSpPr>
          <p:cNvPr id="474" name="Google Shape;474;p34"/>
          <p:cNvSpPr txBox="1"/>
          <p:nvPr>
            <p:ph idx="2" type="body"/>
          </p:nvPr>
        </p:nvSpPr>
        <p:spPr>
          <a:xfrm>
            <a:off x="854282" y="1864553"/>
            <a:ext cx="10483429" cy="443957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Samarbete och teambyggande</a:t>
            </a:r>
            <a:r>
              <a:rPr lang="en-US" sz="2300">
                <a:solidFill>
                  <a:schemeClr val="dk1"/>
                </a:solidFill>
              </a:rPr>
              <a:t> Bygg ett mångsidigt och samarbetsvilligt team. Uppmuntra öppen kommunikation, främja en känsla av tillhörighet och utnyttja varje teammedlems styrkor för att hantera utmaningar tillsammans.</a:t>
            </a:r>
            <a:endParaRPr sz="2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Beslutsamhet</a:t>
            </a:r>
            <a:r>
              <a:rPr lang="en-US" sz="2300">
                <a:solidFill>
                  <a:schemeClr val="dk1"/>
                </a:solidFill>
              </a:rPr>
              <a:t> Gör snabba och välgrundade beslut. Anpassningsbara ledare är beslutsamma även i osäkra situationer. Överväg den tillgängliga informationen, involvera nyckelintressenter och åta dig en handlingsplan.</a:t>
            </a:r>
            <a:endParaRPr sz="2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Bemyndigande</a:t>
            </a:r>
            <a:r>
              <a:rPr lang="en-US" sz="2300">
                <a:solidFill>
                  <a:schemeClr val="dk1"/>
                </a:solidFill>
              </a:rPr>
              <a:t> Ge ditt team befogenhet och ansvar för att fatta beslut inom sina ansvarsområden. Detta bygger förtroende och ökar teamets anpassningsförmåga.</a:t>
            </a:r>
            <a:endParaRPr sz="2300">
              <a:solidFill>
                <a:schemeClr val="dk1"/>
              </a:solidFill>
            </a:endParaRPr>
          </a:p>
          <a:p>
            <a:pPr indent="0" lvl="0" marL="0" rtl="0" algn="l">
              <a:lnSpc>
                <a:spcPct val="100000"/>
              </a:lnSpc>
              <a:spcBef>
                <a:spcPts val="1200"/>
              </a:spcBef>
              <a:spcAft>
                <a:spcPts val="0"/>
              </a:spcAft>
              <a:buClr>
                <a:srgbClr val="0C2D45"/>
              </a:buClr>
              <a:buSzPts val="2400"/>
              <a:buNone/>
            </a:pPr>
            <a:r>
              <a:t/>
            </a:r>
            <a:endParaRPr b="1" i="1" sz="23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35"/>
          <p:cNvSpPr txBox="1"/>
          <p:nvPr>
            <p:ph idx="1" type="body"/>
          </p:nvPr>
        </p:nvSpPr>
        <p:spPr>
          <a:xfrm>
            <a:off x="854280" y="925680"/>
            <a:ext cx="10483431" cy="80426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700">
                <a:solidFill>
                  <a:srgbClr val="915F9E"/>
                </a:solidFill>
              </a:rPr>
              <a:t>Anpassningsbart ledarskap för att hantera utmaningar</a:t>
            </a:r>
            <a:endParaRPr sz="2700">
              <a:solidFill>
                <a:srgbClr val="915F9E"/>
              </a:solidFill>
            </a:endParaRPr>
          </a:p>
          <a:p>
            <a:pPr indent="0" lvl="0" marL="0" rtl="0" algn="l">
              <a:lnSpc>
                <a:spcPct val="100000"/>
              </a:lnSpc>
              <a:spcBef>
                <a:spcPts val="1200"/>
              </a:spcBef>
              <a:spcAft>
                <a:spcPts val="0"/>
              </a:spcAft>
              <a:buClr>
                <a:srgbClr val="7030A0"/>
              </a:buClr>
              <a:buSzPts val="3600"/>
              <a:buNone/>
            </a:pPr>
            <a:r>
              <a:t/>
            </a:r>
            <a:endParaRPr sz="2700">
              <a:solidFill>
                <a:srgbClr val="915F9E"/>
              </a:solidFill>
            </a:endParaRPr>
          </a:p>
        </p:txBody>
      </p:sp>
      <p:sp>
        <p:nvSpPr>
          <p:cNvPr id="480" name="Google Shape;480;p35"/>
          <p:cNvSpPr txBox="1"/>
          <p:nvPr>
            <p:ph idx="2" type="body"/>
          </p:nvPr>
        </p:nvSpPr>
        <p:spPr>
          <a:xfrm>
            <a:off x="854282" y="1864553"/>
            <a:ext cx="10483429" cy="443957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Förutseende ledarskap</a:t>
            </a:r>
            <a:r>
              <a:rPr lang="en-US" sz="2300">
                <a:solidFill>
                  <a:schemeClr val="dk1"/>
                </a:solidFill>
              </a:rPr>
              <a:t> Förutse framtida utmaningar och hantera dem proaktivt. Anpassningsbara ledare ligger steget före genom att vara framåtblickande, identifiera potentiella hinder och förbereda teamet för det som ligger framför.</a:t>
            </a:r>
            <a:endParaRPr sz="2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Feedback och reflektion</a:t>
            </a:r>
            <a:r>
              <a:rPr lang="en-US" sz="2300">
                <a:solidFill>
                  <a:schemeClr val="dk1"/>
                </a:solidFill>
              </a:rPr>
              <a:t> Sök feedback från ditt team. Reflektera regelbundet över dina ledarskapsmetoder och var öppen för att justera ditt tillvägagångssätt baserat på den feedback du får.</a:t>
            </a:r>
            <a:endParaRPr sz="2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2300">
                <a:solidFill>
                  <a:schemeClr val="dk1"/>
                </a:solidFill>
              </a:rPr>
              <a:t>Mångfald</a:t>
            </a:r>
            <a:r>
              <a:rPr lang="en-US" sz="2300">
                <a:solidFill>
                  <a:schemeClr val="dk1"/>
                </a:solidFill>
              </a:rPr>
              <a:t> Förstå och uppskatta mångfalden i bakgrund och expertis. Anpassningsbara ledare inser vikten av mångfald för att navigera olika utmaningar.</a:t>
            </a:r>
            <a:endParaRPr sz="2300">
              <a:solidFill>
                <a:schemeClr val="dk1"/>
              </a:solidFill>
            </a:endParaRPr>
          </a:p>
          <a:p>
            <a:pPr indent="0" lvl="0" marL="0" rtl="0" algn="l">
              <a:lnSpc>
                <a:spcPct val="100000"/>
              </a:lnSpc>
              <a:spcBef>
                <a:spcPts val="1200"/>
              </a:spcBef>
              <a:spcAft>
                <a:spcPts val="0"/>
              </a:spcAft>
              <a:buClr>
                <a:srgbClr val="0C2D45"/>
              </a:buClr>
              <a:buSzPts val="2400"/>
              <a:buNone/>
            </a:pPr>
            <a:r>
              <a:t/>
            </a:r>
            <a:endParaRPr b="1" i="1" sz="23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6"/>
          <p:cNvSpPr txBox="1"/>
          <p:nvPr>
            <p:ph idx="1" type="body"/>
          </p:nvPr>
        </p:nvSpPr>
        <p:spPr>
          <a:xfrm>
            <a:off x="854280" y="925680"/>
            <a:ext cx="10483431" cy="1148049"/>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700">
                <a:solidFill>
                  <a:srgbClr val="915F9E"/>
                </a:solidFill>
              </a:rPr>
              <a:t>Anpassningsbart ledarskap för att hantera utmaningar</a:t>
            </a:r>
            <a:endParaRPr sz="2700">
              <a:solidFill>
                <a:srgbClr val="915F9E"/>
              </a:solidFill>
            </a:endParaRPr>
          </a:p>
          <a:p>
            <a:pPr indent="0" lvl="0" marL="0" rtl="0" algn="l">
              <a:lnSpc>
                <a:spcPct val="100000"/>
              </a:lnSpc>
              <a:spcBef>
                <a:spcPts val="1200"/>
              </a:spcBef>
              <a:spcAft>
                <a:spcPts val="0"/>
              </a:spcAft>
              <a:buClr>
                <a:srgbClr val="915F9E"/>
              </a:buClr>
              <a:buSzPts val="3600"/>
              <a:buNone/>
            </a:pPr>
            <a:r>
              <a:t/>
            </a:r>
            <a:endParaRPr sz="2700">
              <a:solidFill>
                <a:srgbClr val="915F9E"/>
              </a:solidFill>
            </a:endParaRPr>
          </a:p>
        </p:txBody>
      </p:sp>
      <p:sp>
        <p:nvSpPr>
          <p:cNvPr id="486" name="Google Shape;486;p36"/>
          <p:cNvSpPr txBox="1"/>
          <p:nvPr/>
        </p:nvSpPr>
        <p:spPr>
          <a:xfrm>
            <a:off x="854280" y="2416629"/>
            <a:ext cx="10308900" cy="1939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Century Schoolbook"/>
                <a:ea typeface="Century Schoolbook"/>
                <a:cs typeface="Century Schoolbook"/>
                <a:sym typeface="Century Schoolbook"/>
              </a:rPr>
              <a:t>Anpassningsbara ledarskapskvaliteter är en pågående process som involverar självreflektion, lärande och avsiktlig övning. Genom att utveckla dessa kvaliteter kan du skapa en motståndskraftig och agil organisationskultur som är bättre rustad att hantera utmaningar och blomstra i en ständigt föränderlig affärsmiljö.</a:t>
            </a:r>
            <a:endParaRPr sz="24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37"/>
          <p:cNvSpPr txBox="1"/>
          <p:nvPr>
            <p:ph idx="1" type="body"/>
          </p:nvPr>
        </p:nvSpPr>
        <p:spPr>
          <a:xfrm>
            <a:off x="1845059" y="994716"/>
            <a:ext cx="4279038" cy="757034"/>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7ABB57"/>
              </a:buClr>
              <a:buSzPts val="11600"/>
              <a:buNone/>
            </a:pPr>
            <a:r>
              <a:rPr lang="en-US"/>
              <a:t>06</a:t>
            </a:r>
            <a:endParaRPr/>
          </a:p>
        </p:txBody>
      </p:sp>
      <p:sp>
        <p:nvSpPr>
          <p:cNvPr id="492" name="Google Shape;492;p37"/>
          <p:cNvSpPr txBox="1"/>
          <p:nvPr>
            <p:ph idx="2" type="body"/>
          </p:nvPr>
        </p:nvSpPr>
        <p:spPr>
          <a:xfrm>
            <a:off x="1845056" y="703007"/>
            <a:ext cx="4250944" cy="88271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915F9E"/>
              </a:buClr>
              <a:buSzPts val="4800"/>
              <a:buNone/>
            </a:pPr>
            <a:r>
              <a:rPr lang="en-US"/>
              <a:t>Avsnitt </a:t>
            </a:r>
            <a:endParaRPr/>
          </a:p>
        </p:txBody>
      </p:sp>
      <p:sp>
        <p:nvSpPr>
          <p:cNvPr id="493" name="Google Shape;493;p37"/>
          <p:cNvSpPr txBox="1"/>
          <p:nvPr>
            <p:ph idx="3" type="body"/>
          </p:nvPr>
        </p:nvSpPr>
        <p:spPr>
          <a:xfrm>
            <a:off x="3389430" y="3162907"/>
            <a:ext cx="3145225" cy="2348104"/>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lt1"/>
              </a:buClr>
              <a:buSzPts val="3600"/>
              <a:buNone/>
            </a:pPr>
            <a:r>
              <a:rPr lang="en-US"/>
              <a:t>Fallstudier</a:t>
            </a:r>
            <a:endParaRPr/>
          </a:p>
          <a:p>
            <a:pPr indent="0" lvl="0" marL="0" rtl="0" algn="r">
              <a:lnSpc>
                <a:spcPct val="100000"/>
              </a:lnSpc>
              <a:spcBef>
                <a:spcPts val="0"/>
              </a:spcBef>
              <a:spcAft>
                <a:spcPts val="0"/>
              </a:spcAft>
              <a:buClr>
                <a:schemeClr val="lt1"/>
              </a:buClr>
              <a:buSzPts val="3600"/>
              <a:buNone/>
            </a:pPr>
            <a:r>
              <a:t/>
            </a:r>
            <a:endParaRPr/>
          </a:p>
        </p:txBody>
      </p:sp>
      <p:grpSp>
        <p:nvGrpSpPr>
          <p:cNvPr id="494" name="Google Shape;494;p37"/>
          <p:cNvGrpSpPr/>
          <p:nvPr/>
        </p:nvGrpSpPr>
        <p:grpSpPr>
          <a:xfrm>
            <a:off x="-205469" y="3429000"/>
            <a:ext cx="2946331" cy="3019795"/>
            <a:chOff x="3177766" y="6791136"/>
            <a:chExt cx="1361636" cy="1395587"/>
          </a:xfrm>
        </p:grpSpPr>
        <p:sp>
          <p:nvSpPr>
            <p:cNvPr id="495" name="Google Shape;495;p37"/>
            <p:cNvSpPr/>
            <p:nvPr/>
          </p:nvSpPr>
          <p:spPr>
            <a:xfrm>
              <a:off x="3177766" y="6950168"/>
              <a:ext cx="262281" cy="1196190"/>
            </a:xfrm>
            <a:custGeom>
              <a:rect b="b" l="l" r="r" t="t"/>
              <a:pathLst>
                <a:path extrusionOk="0" h="1196190" w="262281">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6" name="Google Shape;496;p37"/>
            <p:cNvSpPr/>
            <p:nvPr/>
          </p:nvSpPr>
          <p:spPr>
            <a:xfrm>
              <a:off x="3471181" y="7651529"/>
              <a:ext cx="1017410" cy="535194"/>
            </a:xfrm>
            <a:custGeom>
              <a:rect b="b" l="l" r="r" t="t"/>
              <a:pathLst>
                <a:path extrusionOk="0" h="535194" w="1017410">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7" name="Google Shape;497;p37"/>
            <p:cNvSpPr/>
            <p:nvPr/>
          </p:nvSpPr>
          <p:spPr>
            <a:xfrm>
              <a:off x="3438083" y="6791136"/>
              <a:ext cx="1101319" cy="889408"/>
            </a:xfrm>
            <a:custGeom>
              <a:rect b="b" l="l" r="r" t="t"/>
              <a:pathLst>
                <a:path extrusionOk="0" h="889408" w="1101319">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pic>
        <p:nvPicPr>
          <p:cNvPr id="498" name="Google Shape;498;p37"/>
          <p:cNvPicPr preferRelativeResize="0"/>
          <p:nvPr>
            <p:ph idx="4" type="pic"/>
          </p:nvPr>
        </p:nvPicPr>
        <p:blipFill rotWithShape="1">
          <a:blip r:embed="rId3">
            <a:alphaModFix/>
          </a:blip>
          <a:srcRect b="0" l="21735" r="21736" t="0"/>
          <a:stretch/>
        </p:blipFill>
        <p:spPr>
          <a:xfrm>
            <a:off x="6841657" y="0"/>
            <a:ext cx="5364392" cy="6325815"/>
          </a:xfrm>
          <a:prstGeom prst="rect">
            <a:avLst/>
          </a:prstGeom>
          <a:solidFill>
            <a:srgbClr val="D8D8D8"/>
          </a:solid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38"/>
          <p:cNvSpPr txBox="1"/>
          <p:nvPr>
            <p:ph idx="1" type="body"/>
          </p:nvPr>
        </p:nvSpPr>
        <p:spPr>
          <a:xfrm>
            <a:off x="854250" y="698828"/>
            <a:ext cx="10483500" cy="499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700">
                <a:solidFill>
                  <a:srgbClr val="FFC000"/>
                </a:solidFill>
              </a:rPr>
              <a:t>Fallstudie 1. YouTube - Susan Wojcicki, VD</a:t>
            </a:r>
            <a:endParaRPr sz="2700">
              <a:solidFill>
                <a:srgbClr val="FFC000"/>
              </a:solidFill>
            </a:endParaRPr>
          </a:p>
          <a:p>
            <a:pPr indent="0" lvl="0" marL="0" rtl="0" algn="l">
              <a:lnSpc>
                <a:spcPct val="100000"/>
              </a:lnSpc>
              <a:spcBef>
                <a:spcPts val="1200"/>
              </a:spcBef>
              <a:spcAft>
                <a:spcPts val="0"/>
              </a:spcAft>
              <a:buClr>
                <a:srgbClr val="E97924"/>
              </a:buClr>
              <a:buSzPts val="2400"/>
              <a:buNone/>
            </a:pPr>
            <a:r>
              <a:t/>
            </a:r>
            <a:endParaRPr sz="2700">
              <a:solidFill>
                <a:srgbClr val="FFC000"/>
              </a:solidFill>
            </a:endParaRPr>
          </a:p>
          <a:p>
            <a:pPr indent="0" lvl="0" marL="0" rtl="0" algn="l">
              <a:lnSpc>
                <a:spcPct val="100000"/>
              </a:lnSpc>
              <a:spcBef>
                <a:spcPts val="0"/>
              </a:spcBef>
              <a:spcAft>
                <a:spcPts val="0"/>
              </a:spcAft>
              <a:buClr>
                <a:srgbClr val="915F9E"/>
              </a:buClr>
              <a:buSzPts val="3600"/>
              <a:buNone/>
            </a:pPr>
            <a:r>
              <a:t/>
            </a:r>
            <a:endParaRPr sz="2700">
              <a:solidFill>
                <a:srgbClr val="FFC000"/>
              </a:solidFill>
            </a:endParaRPr>
          </a:p>
        </p:txBody>
      </p:sp>
      <p:sp>
        <p:nvSpPr>
          <p:cNvPr id="504" name="Google Shape;504;p38"/>
          <p:cNvSpPr txBox="1"/>
          <p:nvPr/>
        </p:nvSpPr>
        <p:spPr>
          <a:xfrm>
            <a:off x="723650" y="1372774"/>
            <a:ext cx="10308900" cy="5325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Calibri"/>
                <a:ea typeface="Calibri"/>
                <a:cs typeface="Calibri"/>
                <a:sym typeface="Calibri"/>
              </a:rPr>
              <a:t>Affärspraxis och attityder för framgång:</a:t>
            </a:r>
            <a:endParaRPr b="1" sz="2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Innovation och Anpassningsbarhet: Under Susan Wojcickis ledarskap har YouTube konsekvent omfamnat innovation. Plattformen har expanderat bortom det ursprungliga video-delning-konceptet för att inkludera live-streaming, virtuell verklighet och originalinnehåll. Denna anpassningsbarhet till förändrade konsumentpreferenser och teknologiska framsteg har varit en nyckelfaktor i YouTubes framgång.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Användarcentrerat Tillvägagångssätt: YouTube prioriterar användarupplevelsen genom att ständigt förfina sina algoritmer för att förbättra innehållsupptäckten och engagemanget. Detta användarcentrerade tillvägagångssätt har främjat en massiv och engagerad användarbas, vilket attraherar innehållsskapare och annonsörer.</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Mångfald och Inkludering: Susan Wojcicki har förespråkat mångfald och inkludering inom teknikbranschen. YouTube har implementerat initiativ för att stödja mångsidiga innehållsskapare och har tagit steg för att hantera frågor relaterade till innehållsmoderering, med betoning på vikten av en inkluderande plattform.</a:t>
            </a:r>
            <a:endParaRPr sz="20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9"/>
          <p:cNvSpPr txBox="1"/>
          <p:nvPr>
            <p:ph idx="1" type="body"/>
          </p:nvPr>
        </p:nvSpPr>
        <p:spPr>
          <a:xfrm>
            <a:off x="854275" y="925678"/>
            <a:ext cx="10483500" cy="569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700">
                <a:solidFill>
                  <a:srgbClr val="915F9E"/>
                </a:solidFill>
              </a:rPr>
              <a:t>Fallstudie 2. Phebe Novakovic, VD för General Dynamics</a:t>
            </a:r>
            <a:endParaRPr sz="2700">
              <a:solidFill>
                <a:srgbClr val="915F9E"/>
              </a:solidFill>
            </a:endParaRPr>
          </a:p>
          <a:p>
            <a:pPr indent="0" lvl="0" marL="0" rtl="0" algn="l">
              <a:lnSpc>
                <a:spcPct val="100000"/>
              </a:lnSpc>
              <a:spcBef>
                <a:spcPts val="1200"/>
              </a:spcBef>
              <a:spcAft>
                <a:spcPts val="0"/>
              </a:spcAft>
              <a:buClr>
                <a:srgbClr val="915F9E"/>
              </a:buClr>
              <a:buSzPts val="2400"/>
              <a:buNone/>
            </a:pPr>
            <a:r>
              <a:t/>
            </a:r>
            <a:endParaRPr sz="2700">
              <a:solidFill>
                <a:srgbClr val="915F9E"/>
              </a:solidFill>
            </a:endParaRPr>
          </a:p>
          <a:p>
            <a:pPr indent="0" lvl="0" marL="0" rtl="0" algn="l">
              <a:lnSpc>
                <a:spcPct val="100000"/>
              </a:lnSpc>
              <a:spcBef>
                <a:spcPts val="0"/>
              </a:spcBef>
              <a:spcAft>
                <a:spcPts val="0"/>
              </a:spcAft>
              <a:buClr>
                <a:srgbClr val="915F9E"/>
              </a:buClr>
              <a:buSzPts val="3600"/>
              <a:buNone/>
            </a:pPr>
            <a:r>
              <a:t/>
            </a:r>
            <a:endParaRPr sz="2700">
              <a:solidFill>
                <a:srgbClr val="915F9E"/>
              </a:solidFill>
            </a:endParaRPr>
          </a:p>
        </p:txBody>
      </p:sp>
      <p:sp>
        <p:nvSpPr>
          <p:cNvPr id="510" name="Google Shape;510;p39"/>
          <p:cNvSpPr txBox="1"/>
          <p:nvPr/>
        </p:nvSpPr>
        <p:spPr>
          <a:xfrm>
            <a:off x="723651" y="1737361"/>
            <a:ext cx="10308900" cy="40944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Calibri"/>
                <a:ea typeface="Calibri"/>
                <a:cs typeface="Calibri"/>
                <a:sym typeface="Calibri"/>
              </a:rPr>
              <a:t>Affärspraxis och attityder för framgång:</a:t>
            </a: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Strategiskt Ledarskap: Phebe Novakovic har blivit erkänd för sitt strategiska ledarskap på General Dynamics, ett globalt flyg- och försvarsföretag. Hennes fokus på disciplinerad förvaltning och strategiska investeringar i nyckelsektorer har bidragit till företagets tillväxt och framgång.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Etisk Styrning: Novakovic har betonat etisk styrning och efterlevnad, vilket förstärker ett engagemang för integritet och ansvarsfulla affärspraxis. Detta tillvägagångssätt har hjälpt General Dynamics att upprätthålla starka relationer med myndigheter och andra intressenter.</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 Medarbetarutveckling: General Dynamics lägger stor vikt vid medarbetarutveckling och mångfald. Novakovics ledarskap har främjat en företagskultur som värderar talang, innovation och inkludering, vilket bidrar till medarbetarnas tillfredsställelse och produktivitet.</a:t>
            </a:r>
            <a:endParaRPr sz="2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
          <p:cNvSpPr txBox="1"/>
          <p:nvPr>
            <p:ph idx="3" type="body"/>
          </p:nvPr>
        </p:nvSpPr>
        <p:spPr>
          <a:xfrm>
            <a:off x="6247647" y="2121549"/>
            <a:ext cx="5124002" cy="74360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15F9E"/>
              </a:buClr>
              <a:buSzPts val="2400"/>
              <a:buNone/>
            </a:pPr>
            <a:r>
              <a:rPr lang="en-US" sz="2400"/>
              <a:t>EntreComp</a:t>
            </a:r>
            <a:endParaRPr sz="2400"/>
          </a:p>
        </p:txBody>
      </p:sp>
      <p:sp>
        <p:nvSpPr>
          <p:cNvPr id="252" name="Google Shape;252;p4"/>
          <p:cNvSpPr txBox="1"/>
          <p:nvPr>
            <p:ph idx="4" type="body"/>
          </p:nvPr>
        </p:nvSpPr>
        <p:spPr>
          <a:xfrm>
            <a:off x="6176913" y="2639940"/>
            <a:ext cx="5693958" cy="34342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C2D45"/>
              </a:buClr>
              <a:buSzPts val="2400"/>
              <a:buNone/>
            </a:pPr>
            <a:r>
              <a:rPr lang="en-US" sz="2400"/>
              <a:t>EntreComp, utvecklat av Europeiska kommissionen, är ett omfattande ramverk som beskriver de kompetenser och färdigheter som är avgörande för entreprenörskap. Det är strukturerat kring tre huvudkompetensområden: Idéer och Möjligheter, Resurser och Att Agera.</a:t>
            </a:r>
            <a:endParaRPr/>
          </a:p>
        </p:txBody>
      </p:sp>
      <p:sp>
        <p:nvSpPr>
          <p:cNvPr id="253" name="Google Shape;253;p4"/>
          <p:cNvSpPr txBox="1"/>
          <p:nvPr/>
        </p:nvSpPr>
        <p:spPr>
          <a:xfrm>
            <a:off x="11615942" y="11443924"/>
            <a:ext cx="576060" cy="430124"/>
          </a:xfrm>
          <a:prstGeom prst="rect">
            <a:avLst/>
          </a:prstGeom>
          <a:noFill/>
          <a:ln>
            <a:noFill/>
          </a:ln>
        </p:spPr>
        <p:txBody>
          <a:bodyPr anchorCtr="0" anchor="ctr" bIns="73725" lIns="147450" spcFirstLastPara="1" rIns="147450" wrap="square" tIns="73725">
            <a:noAutofit/>
          </a:bodyPr>
          <a:lstStyle/>
          <a:p>
            <a:pPr indent="0" lvl="0" marL="0" marR="0" rtl="0" algn="ctr">
              <a:spcBef>
                <a:spcPts val="0"/>
              </a:spcBef>
              <a:spcAft>
                <a:spcPts val="0"/>
              </a:spcAft>
              <a:buNone/>
            </a:pPr>
            <a:fld id="{00000000-1234-1234-1234-123412341234}" type="slidenum">
              <a:rPr b="0" i="0" lang="en-US" sz="1291">
                <a:solidFill>
                  <a:schemeClr val="dk1"/>
                </a:solidFill>
                <a:latin typeface="Calibri"/>
                <a:ea typeface="Calibri"/>
                <a:cs typeface="Calibri"/>
                <a:sym typeface="Calibri"/>
              </a:rPr>
              <a:t>‹#›</a:t>
            </a:fld>
            <a:endParaRPr b="0" i="0" sz="1291">
              <a:solidFill>
                <a:schemeClr val="dk1"/>
              </a:solidFill>
              <a:latin typeface="Calibri"/>
              <a:ea typeface="Calibri"/>
              <a:cs typeface="Calibri"/>
              <a:sym typeface="Calibri"/>
            </a:endParaRPr>
          </a:p>
        </p:txBody>
      </p:sp>
      <p:sp>
        <p:nvSpPr>
          <p:cNvPr id="254" name="Google Shape;254;p4"/>
          <p:cNvSpPr txBox="1"/>
          <p:nvPr/>
        </p:nvSpPr>
        <p:spPr>
          <a:xfrm>
            <a:off x="11734800" y="6474383"/>
            <a:ext cx="457200" cy="26659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pic>
        <p:nvPicPr>
          <p:cNvPr id="255" name="Google Shape;255;p4"/>
          <p:cNvPicPr preferRelativeResize="0"/>
          <p:nvPr>
            <p:ph idx="2" type="pic"/>
          </p:nvPr>
        </p:nvPicPr>
        <p:blipFill rotWithShape="1">
          <a:blip r:embed="rId3">
            <a:alphaModFix/>
          </a:blip>
          <a:srcRect b="0" l="29950" r="29949" t="0"/>
          <a:stretch/>
        </p:blipFill>
        <p:spPr>
          <a:xfrm>
            <a:off x="884606" y="0"/>
            <a:ext cx="4993772" cy="6858000"/>
          </a:xfrm>
          <a:prstGeom prst="rect">
            <a:avLst/>
          </a:prstGeom>
          <a:solidFill>
            <a:srgbClr val="D8D8D8"/>
          </a:solidFill>
          <a:ln>
            <a:noFill/>
          </a:ln>
        </p:spPr>
      </p:pic>
      <p:sp>
        <p:nvSpPr>
          <p:cNvPr id="256" name="Google Shape;256;p4"/>
          <p:cNvSpPr txBox="1"/>
          <p:nvPr>
            <p:ph idx="1" type="body"/>
          </p:nvPr>
        </p:nvSpPr>
        <p:spPr>
          <a:xfrm>
            <a:off x="4890795" y="738798"/>
            <a:ext cx="6776598" cy="842867"/>
          </a:xfrm>
          <a:prstGeom prst="rect">
            <a:avLst/>
          </a:prstGeom>
          <a:solidFill>
            <a:srgbClr val="7ABB57"/>
          </a:solid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2800"/>
              <a:buNone/>
            </a:pPr>
            <a:r>
              <a:rPr lang="en-US" sz="2800"/>
              <a:t>Entreprenöriella Kompetensramverket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40"/>
          <p:cNvSpPr txBox="1"/>
          <p:nvPr>
            <p:ph idx="1" type="body"/>
          </p:nvPr>
        </p:nvSpPr>
        <p:spPr>
          <a:xfrm>
            <a:off x="854275" y="925678"/>
            <a:ext cx="10483500" cy="569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700">
                <a:solidFill>
                  <a:srgbClr val="005744"/>
                </a:solidFill>
                <a:highlight>
                  <a:schemeClr val="lt1"/>
                </a:highlight>
              </a:rPr>
              <a:t>Fallstudie 3. Julie Wainwright, VD och grundare av The RealReal</a:t>
            </a:r>
            <a:endParaRPr sz="2700">
              <a:solidFill>
                <a:srgbClr val="005744"/>
              </a:solidFill>
              <a:highlight>
                <a:schemeClr val="lt1"/>
              </a:highlight>
            </a:endParaRPr>
          </a:p>
          <a:p>
            <a:pPr indent="0" lvl="0" marL="0" rtl="0" algn="l">
              <a:lnSpc>
                <a:spcPct val="100000"/>
              </a:lnSpc>
              <a:spcBef>
                <a:spcPts val="1200"/>
              </a:spcBef>
              <a:spcAft>
                <a:spcPts val="0"/>
              </a:spcAft>
              <a:buClr>
                <a:srgbClr val="005744"/>
              </a:buClr>
              <a:buSzPts val="2400"/>
              <a:buNone/>
            </a:pPr>
            <a:r>
              <a:t/>
            </a:r>
            <a:endParaRPr sz="2700">
              <a:solidFill>
                <a:srgbClr val="005744"/>
              </a:solidFill>
              <a:highlight>
                <a:schemeClr val="lt1"/>
              </a:highlight>
            </a:endParaRPr>
          </a:p>
          <a:p>
            <a:pPr indent="0" lvl="0" marL="0" rtl="0" algn="l">
              <a:lnSpc>
                <a:spcPct val="100000"/>
              </a:lnSpc>
              <a:spcBef>
                <a:spcPts val="0"/>
              </a:spcBef>
              <a:spcAft>
                <a:spcPts val="0"/>
              </a:spcAft>
              <a:buClr>
                <a:srgbClr val="915F9E"/>
              </a:buClr>
              <a:buSzPts val="3600"/>
              <a:buNone/>
            </a:pPr>
            <a:r>
              <a:t/>
            </a:r>
            <a:endParaRPr sz="2700">
              <a:solidFill>
                <a:srgbClr val="005744"/>
              </a:solidFill>
              <a:highlight>
                <a:schemeClr val="lt1"/>
              </a:highlight>
            </a:endParaRPr>
          </a:p>
        </p:txBody>
      </p:sp>
      <p:sp>
        <p:nvSpPr>
          <p:cNvPr id="516" name="Google Shape;516;p40"/>
          <p:cNvSpPr txBox="1"/>
          <p:nvPr/>
        </p:nvSpPr>
        <p:spPr>
          <a:xfrm>
            <a:off x="566897" y="1668781"/>
            <a:ext cx="10308900" cy="5017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chemeClr val="dk1"/>
                </a:solidFill>
                <a:latin typeface="Calibri"/>
                <a:ea typeface="Calibri"/>
                <a:cs typeface="Calibri"/>
                <a:sym typeface="Calibri"/>
              </a:rPr>
              <a:t>Affärspraxis och attityder för framgång:</a:t>
            </a: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Hållbarhet: The RealReal, en online-marknadsplats för lyxkonsignering, betonar hållbarhet inom modeindustrin. Julie Wainwrights engagemang för hållbarhet stämmer överens med den växande efterfrågan från konsumenter på miljövänliga metoder. Företaget uppmuntrar cirkulär ekonomi genom att förlänga livscykeln för lyxvaror.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Förtroende och Autentisering: The RealReal prioriterar förtroende och autentisering. Företaget anlitar experter för att verifiera äktheten hos lyxartiklar, vilket hanterar oro kring förfalskade produkter på andrahandsmarknaden. Detta engagemang för kvalitet och förtroende har byggt upp förtroende bland både köpare och säljare.</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000">
                <a:solidFill>
                  <a:schemeClr val="dk1"/>
                </a:solidFill>
                <a:latin typeface="Calibri"/>
                <a:ea typeface="Calibri"/>
                <a:cs typeface="Calibri"/>
                <a:sym typeface="Calibri"/>
              </a:rPr>
              <a:t> Teknologi och Innovation: Wainwright utnyttjar teknologi och innovation för att förbättra kundupplevelsen. The RealReals användning av dataanalys och artificiell intelligens bidrar till personliga rekommendationer, effektiv lagerhantering och en sömlös shoppingupplevelse, vilket driver kundnöjdhet och lojalitet.</a:t>
            </a:r>
            <a:endParaRPr sz="20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41"/>
          <p:cNvSpPr txBox="1"/>
          <p:nvPr>
            <p:ph idx="1" type="body"/>
          </p:nvPr>
        </p:nvSpPr>
        <p:spPr>
          <a:xfrm>
            <a:off x="9055787" y="1982716"/>
            <a:ext cx="2484569" cy="36086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2400"/>
              <a:buNone/>
            </a:pPr>
            <a:r>
              <a:rPr lang="en-US"/>
              <a:t>www.</a:t>
            </a:r>
            <a:r>
              <a:rPr b="1" lang="en-US"/>
              <a:t>ingrow</a:t>
            </a:r>
            <a:r>
              <a:rPr lang="en-US"/>
              <a:t>.eu</a:t>
            </a:r>
            <a:endParaRPr/>
          </a:p>
        </p:txBody>
      </p:sp>
      <p:sp>
        <p:nvSpPr>
          <p:cNvPr id="522" name="Google Shape;522;p41"/>
          <p:cNvSpPr txBox="1"/>
          <p:nvPr>
            <p:ph idx="2" type="body"/>
          </p:nvPr>
        </p:nvSpPr>
        <p:spPr>
          <a:xfrm>
            <a:off x="526494" y="4929906"/>
            <a:ext cx="6500273" cy="743603"/>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3100"/>
              <a:t>Följ vår resa</a:t>
            </a:r>
            <a:endParaRPr sz="3100"/>
          </a:p>
          <a:p>
            <a:pPr indent="0" lvl="0" marL="0" rtl="0" algn="l">
              <a:lnSpc>
                <a:spcPct val="100000"/>
              </a:lnSpc>
              <a:spcBef>
                <a:spcPts val="1200"/>
              </a:spcBef>
              <a:spcAft>
                <a:spcPts val="0"/>
              </a:spcAft>
              <a:buClr>
                <a:schemeClr val="lt1"/>
              </a:buClr>
              <a:buSzPts val="2900"/>
              <a:buNone/>
            </a:pPr>
            <a:r>
              <a:t/>
            </a:r>
            <a:endParaRPr sz="3100"/>
          </a:p>
        </p:txBody>
      </p:sp>
      <p:grpSp>
        <p:nvGrpSpPr>
          <p:cNvPr id="523" name="Google Shape;523;p41"/>
          <p:cNvGrpSpPr/>
          <p:nvPr/>
        </p:nvGrpSpPr>
        <p:grpSpPr>
          <a:xfrm>
            <a:off x="575886" y="4233019"/>
            <a:ext cx="2476327" cy="417772"/>
            <a:chOff x="575887" y="5068173"/>
            <a:chExt cx="1664680" cy="280842"/>
          </a:xfrm>
        </p:grpSpPr>
        <p:grpSp>
          <p:nvGrpSpPr>
            <p:cNvPr id="524" name="Google Shape;524;p41"/>
            <p:cNvGrpSpPr/>
            <p:nvPr/>
          </p:nvGrpSpPr>
          <p:grpSpPr>
            <a:xfrm>
              <a:off x="1614025" y="5068173"/>
              <a:ext cx="280634" cy="280634"/>
              <a:chOff x="1950027" y="2499889"/>
              <a:chExt cx="850463" cy="850463"/>
            </a:xfrm>
          </p:grpSpPr>
          <p:sp>
            <p:nvSpPr>
              <p:cNvPr id="525" name="Google Shape;525;p41"/>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97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alibri"/>
                  <a:ea typeface="Calibri"/>
                  <a:cs typeface="Calibri"/>
                  <a:sym typeface="Calibri"/>
                </a:endParaRPr>
              </a:p>
            </p:txBody>
          </p:sp>
          <p:grpSp>
            <p:nvGrpSpPr>
              <p:cNvPr id="526" name="Google Shape;526;p41"/>
              <p:cNvGrpSpPr/>
              <p:nvPr/>
            </p:nvGrpSpPr>
            <p:grpSpPr>
              <a:xfrm>
                <a:off x="2107521" y="2657382"/>
                <a:ext cx="535476" cy="535477"/>
                <a:chOff x="2107521" y="2657382"/>
                <a:chExt cx="535476" cy="535477"/>
              </a:xfrm>
            </p:grpSpPr>
            <p:sp>
              <p:nvSpPr>
                <p:cNvPr id="527" name="Google Shape;527;p41"/>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alibri"/>
                    <a:ea typeface="Calibri"/>
                    <a:cs typeface="Calibri"/>
                    <a:sym typeface="Calibri"/>
                  </a:endParaRPr>
                </a:p>
              </p:txBody>
            </p:sp>
            <p:sp>
              <p:nvSpPr>
                <p:cNvPr id="528" name="Google Shape;528;p41"/>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alibri"/>
                    <a:ea typeface="Calibri"/>
                    <a:cs typeface="Calibri"/>
                    <a:sym typeface="Calibri"/>
                  </a:endParaRPr>
                </a:p>
              </p:txBody>
            </p:sp>
            <p:sp>
              <p:nvSpPr>
                <p:cNvPr id="529" name="Google Shape;529;p41"/>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alibri"/>
                    <a:ea typeface="Calibri"/>
                    <a:cs typeface="Calibri"/>
                    <a:sym typeface="Calibri"/>
                  </a:endParaRPr>
                </a:p>
              </p:txBody>
            </p:sp>
          </p:grpSp>
        </p:grpSp>
        <p:grpSp>
          <p:nvGrpSpPr>
            <p:cNvPr id="530" name="Google Shape;530;p41"/>
            <p:cNvGrpSpPr/>
            <p:nvPr/>
          </p:nvGrpSpPr>
          <p:grpSpPr>
            <a:xfrm>
              <a:off x="921794" y="5068173"/>
              <a:ext cx="280634" cy="280634"/>
              <a:chOff x="-147782" y="2499889"/>
              <a:chExt cx="850463" cy="850463"/>
            </a:xfrm>
          </p:grpSpPr>
          <p:sp>
            <p:nvSpPr>
              <p:cNvPr id="531" name="Google Shape;531;p41"/>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97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alibri"/>
                  <a:ea typeface="Calibri"/>
                  <a:cs typeface="Calibri"/>
                  <a:sym typeface="Calibri"/>
                </a:endParaRPr>
              </a:p>
            </p:txBody>
          </p:sp>
          <p:sp>
            <p:nvSpPr>
              <p:cNvPr id="532" name="Google Shape;532;p41"/>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alibri"/>
                  <a:ea typeface="Calibri"/>
                  <a:cs typeface="Calibri"/>
                  <a:sym typeface="Calibri"/>
                </a:endParaRPr>
              </a:p>
            </p:txBody>
          </p:sp>
        </p:grpSp>
        <p:grpSp>
          <p:nvGrpSpPr>
            <p:cNvPr id="533" name="Google Shape;533;p41"/>
            <p:cNvGrpSpPr/>
            <p:nvPr/>
          </p:nvGrpSpPr>
          <p:grpSpPr>
            <a:xfrm>
              <a:off x="1959933" y="5068173"/>
              <a:ext cx="280634" cy="280634"/>
              <a:chOff x="2998302" y="2499889"/>
              <a:chExt cx="850463" cy="850463"/>
            </a:xfrm>
          </p:grpSpPr>
          <p:sp>
            <p:nvSpPr>
              <p:cNvPr id="534" name="Google Shape;534;p41"/>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97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alibri"/>
                  <a:ea typeface="Calibri"/>
                  <a:cs typeface="Calibri"/>
                  <a:sym typeface="Calibri"/>
                </a:endParaRPr>
              </a:p>
            </p:txBody>
          </p:sp>
          <p:sp>
            <p:nvSpPr>
              <p:cNvPr id="535" name="Google Shape;535;p41"/>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alibri"/>
                  <a:ea typeface="Calibri"/>
                  <a:cs typeface="Calibri"/>
                  <a:sym typeface="Calibri"/>
                </a:endParaRPr>
              </a:p>
            </p:txBody>
          </p:sp>
        </p:grpSp>
        <p:grpSp>
          <p:nvGrpSpPr>
            <p:cNvPr id="536" name="Google Shape;536;p41"/>
            <p:cNvGrpSpPr/>
            <p:nvPr/>
          </p:nvGrpSpPr>
          <p:grpSpPr>
            <a:xfrm>
              <a:off x="575887" y="5068173"/>
              <a:ext cx="280634" cy="280842"/>
              <a:chOff x="-1196056" y="2499889"/>
              <a:chExt cx="850463" cy="851092"/>
            </a:xfrm>
          </p:grpSpPr>
          <p:sp>
            <p:nvSpPr>
              <p:cNvPr id="537" name="Google Shape;537;p41"/>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97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alibri"/>
                  <a:ea typeface="Calibri"/>
                  <a:cs typeface="Calibri"/>
                  <a:sym typeface="Calibri"/>
                </a:endParaRPr>
              </a:p>
            </p:txBody>
          </p:sp>
          <p:sp>
            <p:nvSpPr>
              <p:cNvPr id="538" name="Google Shape;538;p41"/>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alibri"/>
                  <a:ea typeface="Calibri"/>
                  <a:cs typeface="Calibri"/>
                  <a:sym typeface="Calibri"/>
                </a:endParaRPr>
              </a:p>
            </p:txBody>
          </p:sp>
        </p:grpSp>
        <p:sp>
          <p:nvSpPr>
            <p:cNvPr id="539" name="Google Shape;539;p41"/>
            <p:cNvSpPr/>
            <p:nvPr/>
          </p:nvSpPr>
          <p:spPr>
            <a:xfrm>
              <a:off x="1267910" y="5068173"/>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97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alibri"/>
                <a:ea typeface="Calibri"/>
                <a:cs typeface="Calibri"/>
                <a:sym typeface="Calibri"/>
              </a:endParaRPr>
            </a:p>
          </p:txBody>
        </p:sp>
        <p:pic>
          <p:nvPicPr>
            <p:cNvPr descr="World with solid fill" id="540" name="Google Shape;540;p41"/>
            <p:cNvPicPr preferRelativeResize="0"/>
            <p:nvPr/>
          </p:nvPicPr>
          <p:blipFill rotWithShape="1">
            <a:blip r:embed="rId3">
              <a:alphaModFix/>
            </a:blip>
            <a:srcRect b="0" l="0" r="0" t="0"/>
            <a:stretch/>
          </p:blipFill>
          <p:spPr>
            <a:xfrm>
              <a:off x="1285189" y="5085452"/>
              <a:ext cx="246077" cy="246077"/>
            </a:xfrm>
            <a:prstGeom prst="rect">
              <a:avLst/>
            </a:prstGeom>
            <a:noFill/>
            <a:ln>
              <a:noFill/>
            </a:ln>
          </p:spPr>
        </p:pic>
      </p:grpSp>
      <p:grpSp>
        <p:nvGrpSpPr>
          <p:cNvPr id="541" name="Google Shape;541;p41"/>
          <p:cNvGrpSpPr/>
          <p:nvPr/>
        </p:nvGrpSpPr>
        <p:grpSpPr>
          <a:xfrm>
            <a:off x="9055786" y="2634249"/>
            <a:ext cx="3136215" cy="3344687"/>
            <a:chOff x="9055786" y="2634249"/>
            <a:chExt cx="3136215" cy="3344687"/>
          </a:xfrm>
        </p:grpSpPr>
        <p:sp>
          <p:nvSpPr>
            <p:cNvPr id="542" name="Google Shape;542;p41"/>
            <p:cNvSpPr/>
            <p:nvPr/>
          </p:nvSpPr>
          <p:spPr>
            <a:xfrm>
              <a:off x="9055786" y="3045909"/>
              <a:ext cx="634138" cy="2933026"/>
            </a:xfrm>
            <a:custGeom>
              <a:rect b="b" l="l" r="r" t="t"/>
              <a:pathLst>
                <a:path extrusionOk="0" h="2933026" w="634138">
                  <a:moveTo>
                    <a:pt x="282413" y="153"/>
                  </a:moveTo>
                  <a:cubicBezTo>
                    <a:pt x="490837" y="10321"/>
                    <a:pt x="587423" y="188267"/>
                    <a:pt x="617924" y="376379"/>
                  </a:cubicBezTo>
                  <a:cubicBezTo>
                    <a:pt x="638259" y="503481"/>
                    <a:pt x="623007" y="630583"/>
                    <a:pt x="617924" y="757688"/>
                  </a:cubicBezTo>
                  <a:cubicBezTo>
                    <a:pt x="612840" y="813614"/>
                    <a:pt x="531505" y="1261016"/>
                    <a:pt x="516254" y="1759258"/>
                  </a:cubicBezTo>
                  <a:cubicBezTo>
                    <a:pt x="502911" y="2088456"/>
                    <a:pt x="524595" y="2491611"/>
                    <a:pt x="628984" y="2914228"/>
                  </a:cubicBezTo>
                  <a:lnTo>
                    <a:pt x="634138" y="2933026"/>
                  </a:lnTo>
                  <a:lnTo>
                    <a:pt x="407410" y="2933026"/>
                  </a:lnTo>
                  <a:lnTo>
                    <a:pt x="359936" y="2897466"/>
                  </a:lnTo>
                  <a:cubicBezTo>
                    <a:pt x="265891" y="2812943"/>
                    <a:pt x="185827" y="2709990"/>
                    <a:pt x="124825" y="2587970"/>
                  </a:cubicBezTo>
                  <a:cubicBezTo>
                    <a:pt x="-22597" y="2293092"/>
                    <a:pt x="-27681" y="1942288"/>
                    <a:pt x="48572" y="1627072"/>
                  </a:cubicBezTo>
                  <a:cubicBezTo>
                    <a:pt x="104492" y="1403370"/>
                    <a:pt x="185827" y="1179669"/>
                    <a:pt x="211246" y="950884"/>
                  </a:cubicBezTo>
                  <a:cubicBezTo>
                    <a:pt x="236663" y="722098"/>
                    <a:pt x="226495" y="483145"/>
                    <a:pt x="185827" y="254360"/>
                  </a:cubicBezTo>
                  <a:cubicBezTo>
                    <a:pt x="165494" y="117087"/>
                    <a:pt x="94325" y="-4931"/>
                    <a:pt x="282413" y="153"/>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43" name="Google Shape;543;p41"/>
            <p:cNvSpPr/>
            <p:nvPr/>
          </p:nvSpPr>
          <p:spPr>
            <a:xfrm>
              <a:off x="9815302" y="4872869"/>
              <a:ext cx="2376698" cy="1106067"/>
            </a:xfrm>
            <a:custGeom>
              <a:rect b="b" l="l" r="r" t="t"/>
              <a:pathLst>
                <a:path extrusionOk="0" h="1106067" w="2376698">
                  <a:moveTo>
                    <a:pt x="2376698" y="0"/>
                  </a:moveTo>
                  <a:lnTo>
                    <a:pt x="2376698" y="332258"/>
                  </a:lnTo>
                  <a:lnTo>
                    <a:pt x="2099591" y="550656"/>
                  </a:lnTo>
                  <a:cubicBezTo>
                    <a:pt x="1973139" y="644077"/>
                    <a:pt x="1843509" y="733048"/>
                    <a:pt x="1708796" y="816936"/>
                  </a:cubicBezTo>
                  <a:cubicBezTo>
                    <a:pt x="1604585" y="883031"/>
                    <a:pt x="1501644" y="951667"/>
                    <a:pt x="1397433" y="1018396"/>
                  </a:cubicBezTo>
                  <a:lnTo>
                    <a:pt x="1256608" y="1106067"/>
                  </a:lnTo>
                  <a:lnTo>
                    <a:pt x="8550" y="1106067"/>
                  </a:lnTo>
                  <a:lnTo>
                    <a:pt x="6821" y="1085541"/>
                  </a:lnTo>
                  <a:cubicBezTo>
                    <a:pt x="-22370" y="559077"/>
                    <a:pt x="51579" y="115329"/>
                    <a:pt x="51579" y="115329"/>
                  </a:cubicBezTo>
                  <a:cubicBezTo>
                    <a:pt x="102413" y="339031"/>
                    <a:pt x="168501" y="481385"/>
                    <a:pt x="270171" y="547480"/>
                  </a:cubicBezTo>
                  <a:cubicBezTo>
                    <a:pt x="219334" y="466133"/>
                    <a:pt x="209167" y="354282"/>
                    <a:pt x="254919" y="252599"/>
                  </a:cubicBezTo>
                  <a:cubicBezTo>
                    <a:pt x="321004" y="105162"/>
                    <a:pt x="478592" y="28898"/>
                    <a:pt x="610763" y="89907"/>
                  </a:cubicBezTo>
                  <a:cubicBezTo>
                    <a:pt x="737849" y="145833"/>
                    <a:pt x="788686" y="318692"/>
                    <a:pt x="722600" y="466133"/>
                  </a:cubicBezTo>
                  <a:cubicBezTo>
                    <a:pt x="702265" y="506807"/>
                    <a:pt x="676848" y="542394"/>
                    <a:pt x="646347" y="572900"/>
                  </a:cubicBezTo>
                  <a:cubicBezTo>
                    <a:pt x="1271616" y="593235"/>
                    <a:pt x="1983306" y="191590"/>
                    <a:pt x="2100225" y="110245"/>
                  </a:cubicBezTo>
                  <a:cubicBezTo>
                    <a:pt x="2168852" y="64488"/>
                    <a:pt x="2242563" y="30170"/>
                    <a:pt x="2318816" y="9833"/>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44" name="Google Shape;544;p41"/>
            <p:cNvSpPr/>
            <p:nvPr/>
          </p:nvSpPr>
          <p:spPr>
            <a:xfrm>
              <a:off x="9729628" y="2634249"/>
              <a:ext cx="2462373" cy="2302264"/>
            </a:xfrm>
            <a:custGeom>
              <a:rect b="b" l="l" r="r" t="t"/>
              <a:pathLst>
                <a:path extrusionOk="0" h="2302264" w="2462373">
                  <a:moveTo>
                    <a:pt x="1639981" y="2304"/>
                  </a:moveTo>
                  <a:cubicBezTo>
                    <a:pt x="1668655" y="6991"/>
                    <a:pt x="1695343" y="19066"/>
                    <a:pt x="1718219" y="40674"/>
                  </a:cubicBezTo>
                  <a:cubicBezTo>
                    <a:pt x="1799555" y="116935"/>
                    <a:pt x="1774139" y="249121"/>
                    <a:pt x="1728386" y="350804"/>
                  </a:cubicBezTo>
                  <a:cubicBezTo>
                    <a:pt x="1570799" y="706694"/>
                    <a:pt x="1281038" y="991404"/>
                    <a:pt x="1113285" y="1342208"/>
                  </a:cubicBezTo>
                  <a:cubicBezTo>
                    <a:pt x="1092950" y="1372711"/>
                    <a:pt x="1077698" y="1428637"/>
                    <a:pt x="1103118" y="1459143"/>
                  </a:cubicBezTo>
                  <a:cubicBezTo>
                    <a:pt x="1148870" y="1520152"/>
                    <a:pt x="1230204" y="1459143"/>
                    <a:pt x="1265789" y="1418469"/>
                  </a:cubicBezTo>
                  <a:cubicBezTo>
                    <a:pt x="1601299" y="1047330"/>
                    <a:pt x="1891058" y="605011"/>
                    <a:pt x="2287569" y="289795"/>
                  </a:cubicBezTo>
                  <a:cubicBezTo>
                    <a:pt x="2328238" y="259290"/>
                    <a:pt x="2375260" y="228785"/>
                    <a:pt x="2423553" y="212898"/>
                  </a:cubicBezTo>
                  <a:lnTo>
                    <a:pt x="2462373" y="207006"/>
                  </a:lnTo>
                  <a:lnTo>
                    <a:pt x="2462373" y="752629"/>
                  </a:lnTo>
                  <a:lnTo>
                    <a:pt x="2420376" y="812665"/>
                  </a:lnTo>
                  <a:cubicBezTo>
                    <a:pt x="2267871" y="1008563"/>
                    <a:pt x="2086771" y="1185871"/>
                    <a:pt x="1911393" y="1357460"/>
                  </a:cubicBezTo>
                  <a:cubicBezTo>
                    <a:pt x="1789388" y="1479478"/>
                    <a:pt x="1672469" y="1601497"/>
                    <a:pt x="1565715" y="1733685"/>
                  </a:cubicBezTo>
                  <a:cubicBezTo>
                    <a:pt x="1494546" y="1820114"/>
                    <a:pt x="1484378" y="1992974"/>
                    <a:pt x="1647052" y="1942132"/>
                  </a:cubicBezTo>
                  <a:cubicBezTo>
                    <a:pt x="1723302" y="1916713"/>
                    <a:pt x="1789388" y="1850620"/>
                    <a:pt x="1850389" y="1799778"/>
                  </a:cubicBezTo>
                  <a:cubicBezTo>
                    <a:pt x="2038480" y="1647254"/>
                    <a:pt x="2221484" y="1489646"/>
                    <a:pt x="2409575" y="1337124"/>
                  </a:cubicBezTo>
                  <a:lnTo>
                    <a:pt x="2462373" y="1296174"/>
                  </a:lnTo>
                  <a:lnTo>
                    <a:pt x="2462373" y="1829528"/>
                  </a:lnTo>
                  <a:lnTo>
                    <a:pt x="2328556" y="1924657"/>
                  </a:lnTo>
                  <a:cubicBezTo>
                    <a:pt x="2275815" y="1960881"/>
                    <a:pt x="2222756" y="1996788"/>
                    <a:pt x="2170651" y="2033648"/>
                  </a:cubicBezTo>
                  <a:cubicBezTo>
                    <a:pt x="1992728" y="2160750"/>
                    <a:pt x="1789388" y="2247181"/>
                    <a:pt x="1570799" y="2277684"/>
                  </a:cubicBezTo>
                  <a:cubicBezTo>
                    <a:pt x="1311541" y="2318358"/>
                    <a:pt x="996364" y="2318358"/>
                    <a:pt x="701522" y="2201424"/>
                  </a:cubicBezTo>
                  <a:cubicBezTo>
                    <a:pt x="848941" y="2196340"/>
                    <a:pt x="991280" y="2084489"/>
                    <a:pt x="1052281" y="1921797"/>
                  </a:cubicBezTo>
                  <a:cubicBezTo>
                    <a:pt x="1133618" y="1708263"/>
                    <a:pt x="1042116" y="1479478"/>
                    <a:pt x="859109" y="1413385"/>
                  </a:cubicBezTo>
                  <a:cubicBezTo>
                    <a:pt x="671021" y="1347292"/>
                    <a:pt x="457513" y="1464227"/>
                    <a:pt x="381263" y="1677760"/>
                  </a:cubicBezTo>
                  <a:cubicBezTo>
                    <a:pt x="335511" y="1799778"/>
                    <a:pt x="345678" y="1926881"/>
                    <a:pt x="396512" y="2023480"/>
                  </a:cubicBezTo>
                  <a:cubicBezTo>
                    <a:pt x="238924" y="1891291"/>
                    <a:pt x="101670" y="1713347"/>
                    <a:pt x="0" y="1459143"/>
                  </a:cubicBezTo>
                  <a:cubicBezTo>
                    <a:pt x="45752" y="1535404"/>
                    <a:pt x="188088" y="1555742"/>
                    <a:pt x="284677" y="1525236"/>
                  </a:cubicBezTo>
                  <a:cubicBezTo>
                    <a:pt x="533767" y="1443891"/>
                    <a:pt x="671021" y="1215106"/>
                    <a:pt x="793024" y="1001572"/>
                  </a:cubicBezTo>
                  <a:cubicBezTo>
                    <a:pt x="965863" y="696524"/>
                    <a:pt x="1113285" y="340636"/>
                    <a:pt x="1377627" y="101683"/>
                  </a:cubicBezTo>
                  <a:cubicBezTo>
                    <a:pt x="1450067" y="40673"/>
                    <a:pt x="1553959" y="-11758"/>
                    <a:pt x="1639981" y="2304"/>
                  </a:cubicBezTo>
                  <a:close/>
                </a:path>
              </a:pathLst>
            </a:custGeom>
            <a:solidFill>
              <a:schemeClr val="lt1">
                <a:alpha val="2862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5"/>
          <p:cNvSpPr txBox="1"/>
          <p:nvPr>
            <p:ph idx="1" type="body"/>
          </p:nvPr>
        </p:nvSpPr>
        <p:spPr>
          <a:xfrm>
            <a:off x="433100" y="820375"/>
            <a:ext cx="5886000" cy="4764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000">
                <a:solidFill>
                  <a:schemeClr val="dk1"/>
                </a:solidFill>
                <a:latin typeface="Calibri"/>
                <a:ea typeface="Calibri"/>
                <a:cs typeface="Calibri"/>
                <a:sym typeface="Calibri"/>
              </a:rPr>
              <a:t>IDÉER OCH MÖJLIGHETER</a:t>
            </a:r>
            <a:endParaRPr b="1" sz="2000">
              <a:solidFill>
                <a:schemeClr val="dk1"/>
              </a:solidFill>
              <a:latin typeface="Calibri"/>
              <a:ea typeface="Calibri"/>
              <a:cs typeface="Calibri"/>
              <a:sym typeface="Calibri"/>
            </a:endParaRPr>
          </a:p>
          <a:p>
            <a:pPr indent="0" lvl="0" marL="0" rtl="0" algn="l">
              <a:lnSpc>
                <a:spcPct val="60000"/>
              </a:lnSpc>
              <a:spcBef>
                <a:spcPts val="1200"/>
              </a:spcBef>
              <a:spcAft>
                <a:spcPts val="0"/>
              </a:spcAft>
              <a:buClr>
                <a:schemeClr val="dk1"/>
              </a:buClr>
              <a:buSzPts val="1100"/>
              <a:buFont typeface="Arial"/>
              <a:buNone/>
            </a:pPr>
            <a:r>
              <a:rPr lang="en-US" sz="2000">
                <a:solidFill>
                  <a:srgbClr val="011E3B"/>
                </a:solidFill>
                <a:latin typeface="Calibri"/>
                <a:ea typeface="Calibri"/>
                <a:cs typeface="Calibri"/>
                <a:sym typeface="Calibri"/>
              </a:rPr>
              <a:t>-Upptäcka Möjligheter</a:t>
            </a:r>
            <a:endParaRPr sz="2000">
              <a:solidFill>
                <a:srgbClr val="011E3B"/>
              </a:solidFill>
              <a:latin typeface="Calibri"/>
              <a:ea typeface="Calibri"/>
              <a:cs typeface="Calibri"/>
              <a:sym typeface="Calibri"/>
            </a:endParaRPr>
          </a:p>
          <a:p>
            <a:pPr indent="0" lvl="0" marL="0" rtl="0" algn="l">
              <a:lnSpc>
                <a:spcPct val="60000"/>
              </a:lnSpc>
              <a:spcBef>
                <a:spcPts val="1200"/>
              </a:spcBef>
              <a:spcAft>
                <a:spcPts val="0"/>
              </a:spcAft>
              <a:buClr>
                <a:schemeClr val="dk1"/>
              </a:buClr>
              <a:buSzPts val="1100"/>
              <a:buFont typeface="Arial"/>
              <a:buNone/>
            </a:pPr>
            <a:r>
              <a:rPr lang="en-US" sz="2000">
                <a:solidFill>
                  <a:srgbClr val="011E3B"/>
                </a:solidFill>
                <a:latin typeface="Calibri"/>
                <a:ea typeface="Calibri"/>
                <a:cs typeface="Calibri"/>
                <a:sym typeface="Calibri"/>
              </a:rPr>
              <a:t>-Kreativitet</a:t>
            </a:r>
            <a:endParaRPr sz="2000">
              <a:solidFill>
                <a:srgbClr val="011E3B"/>
              </a:solidFill>
              <a:latin typeface="Calibri"/>
              <a:ea typeface="Calibri"/>
              <a:cs typeface="Calibri"/>
              <a:sym typeface="Calibri"/>
            </a:endParaRPr>
          </a:p>
          <a:p>
            <a:pPr indent="0" lvl="0" marL="0" rtl="0" algn="l">
              <a:lnSpc>
                <a:spcPct val="60000"/>
              </a:lnSpc>
              <a:spcBef>
                <a:spcPts val="1200"/>
              </a:spcBef>
              <a:spcAft>
                <a:spcPts val="0"/>
              </a:spcAft>
              <a:buClr>
                <a:schemeClr val="dk1"/>
              </a:buClr>
              <a:buSzPts val="1100"/>
              <a:buFont typeface="Arial"/>
              <a:buNone/>
            </a:pPr>
            <a:r>
              <a:rPr lang="en-US" sz="2000">
                <a:solidFill>
                  <a:srgbClr val="011E3B"/>
                </a:solidFill>
                <a:latin typeface="Calibri"/>
                <a:ea typeface="Calibri"/>
                <a:cs typeface="Calibri"/>
                <a:sym typeface="Calibri"/>
              </a:rPr>
              <a:t>-Vision</a:t>
            </a:r>
            <a:endParaRPr sz="2000">
              <a:solidFill>
                <a:srgbClr val="011E3B"/>
              </a:solidFill>
              <a:latin typeface="Calibri"/>
              <a:ea typeface="Calibri"/>
              <a:cs typeface="Calibri"/>
              <a:sym typeface="Calibri"/>
            </a:endParaRPr>
          </a:p>
          <a:p>
            <a:pPr indent="0" lvl="0" marL="0" rtl="0" algn="l">
              <a:lnSpc>
                <a:spcPct val="60000"/>
              </a:lnSpc>
              <a:spcBef>
                <a:spcPts val="1200"/>
              </a:spcBef>
              <a:spcAft>
                <a:spcPts val="0"/>
              </a:spcAft>
              <a:buClr>
                <a:schemeClr val="dk1"/>
              </a:buClr>
              <a:buSzPts val="1100"/>
              <a:buFont typeface="Arial"/>
              <a:buNone/>
            </a:pPr>
            <a:r>
              <a:rPr lang="en-US" sz="2000">
                <a:solidFill>
                  <a:srgbClr val="011E3B"/>
                </a:solidFill>
                <a:latin typeface="Calibri"/>
                <a:ea typeface="Calibri"/>
                <a:cs typeface="Calibri"/>
                <a:sym typeface="Calibri"/>
              </a:rPr>
              <a:t>-Värdera Idéer</a:t>
            </a:r>
            <a:endParaRPr sz="2000">
              <a:solidFill>
                <a:srgbClr val="011E3B"/>
              </a:solidFill>
              <a:latin typeface="Calibri"/>
              <a:ea typeface="Calibri"/>
              <a:cs typeface="Calibri"/>
              <a:sym typeface="Calibri"/>
            </a:endParaRPr>
          </a:p>
          <a:p>
            <a:pPr indent="0" lvl="0" marL="0" rtl="0" algn="l">
              <a:lnSpc>
                <a:spcPct val="60000"/>
              </a:lnSpc>
              <a:spcBef>
                <a:spcPts val="1200"/>
              </a:spcBef>
              <a:spcAft>
                <a:spcPts val="0"/>
              </a:spcAft>
              <a:buClr>
                <a:schemeClr val="dk1"/>
              </a:buClr>
              <a:buSzPts val="1100"/>
              <a:buFont typeface="Arial"/>
              <a:buNone/>
            </a:pPr>
            <a:r>
              <a:rPr lang="en-US" sz="2000">
                <a:solidFill>
                  <a:srgbClr val="011E3B"/>
                </a:solidFill>
                <a:latin typeface="Calibri"/>
                <a:ea typeface="Calibri"/>
                <a:cs typeface="Calibri"/>
                <a:sym typeface="Calibri"/>
              </a:rPr>
              <a:t>-</a:t>
            </a:r>
            <a:r>
              <a:rPr lang="en-US" sz="2000">
                <a:solidFill>
                  <a:srgbClr val="011E3B"/>
                </a:solidFill>
                <a:latin typeface="Calibri"/>
                <a:ea typeface="Calibri"/>
                <a:cs typeface="Calibri"/>
                <a:sym typeface="Calibri"/>
              </a:rPr>
              <a:t>E</a:t>
            </a:r>
            <a:r>
              <a:rPr lang="en-US" sz="2000">
                <a:solidFill>
                  <a:srgbClr val="011E3B"/>
                </a:solidFill>
                <a:latin typeface="Calibri"/>
                <a:ea typeface="Calibri"/>
                <a:cs typeface="Calibri"/>
                <a:sym typeface="Calibri"/>
              </a:rPr>
              <a:t>tiskt och Hållbart Tänkande</a:t>
            </a:r>
            <a:endParaRPr sz="2000">
              <a:solidFill>
                <a:srgbClr val="011E3B"/>
              </a:solidFill>
              <a:latin typeface="Calibri"/>
              <a:ea typeface="Calibri"/>
              <a:cs typeface="Calibri"/>
              <a:sym typeface="Calibri"/>
            </a:endParaRPr>
          </a:p>
          <a:p>
            <a:pPr indent="0" lvl="0" marL="0" rtl="0" algn="l">
              <a:lnSpc>
                <a:spcPct val="70000"/>
              </a:lnSpc>
              <a:spcBef>
                <a:spcPts val="1200"/>
              </a:spcBef>
              <a:spcAft>
                <a:spcPts val="0"/>
              </a:spcAft>
              <a:buClr>
                <a:schemeClr val="dk1"/>
              </a:buClr>
              <a:buSzPts val="1100"/>
              <a:buFont typeface="Arial"/>
              <a:buNone/>
            </a:pPr>
            <a:br>
              <a:rPr i="0" lang="en-US" sz="2000" u="none" cap="none" strike="noStrike">
                <a:solidFill>
                  <a:srgbClr val="011E3B"/>
                </a:solidFill>
                <a:latin typeface="Calibri"/>
                <a:ea typeface="Calibri"/>
                <a:cs typeface="Calibri"/>
                <a:sym typeface="Calibri"/>
              </a:rPr>
            </a:br>
            <a:r>
              <a:rPr b="1" lang="en-US" sz="2000">
                <a:solidFill>
                  <a:schemeClr val="dk1"/>
                </a:solidFill>
                <a:latin typeface="Calibri"/>
                <a:ea typeface="Calibri"/>
                <a:cs typeface="Calibri"/>
                <a:sym typeface="Calibri"/>
              </a:rPr>
              <a:t>RESURSER</a:t>
            </a:r>
            <a:endParaRPr b="1" sz="2000">
              <a:solidFill>
                <a:schemeClr val="dk1"/>
              </a:solidFill>
              <a:latin typeface="Calibri"/>
              <a:ea typeface="Calibri"/>
              <a:cs typeface="Calibri"/>
              <a:sym typeface="Calibri"/>
            </a:endParaRPr>
          </a:p>
          <a:p>
            <a:pPr indent="0" lvl="0" marL="0" rtl="0" algn="l">
              <a:lnSpc>
                <a:spcPct val="70000"/>
              </a:lnSpc>
              <a:spcBef>
                <a:spcPts val="1200"/>
              </a:spcBef>
              <a:spcAft>
                <a:spcPts val="0"/>
              </a:spcAft>
              <a:buClr>
                <a:schemeClr val="dk1"/>
              </a:buClr>
              <a:buSzPts val="1100"/>
              <a:buFont typeface="Arial"/>
              <a:buNone/>
            </a:pPr>
            <a:r>
              <a:rPr lang="en-US" sz="2000">
                <a:solidFill>
                  <a:srgbClr val="011E3B"/>
                </a:solidFill>
                <a:latin typeface="Calibri"/>
                <a:ea typeface="Calibri"/>
                <a:cs typeface="Calibri"/>
                <a:sym typeface="Calibri"/>
              </a:rPr>
              <a:t>-Självmedvetenhet och självtillit</a:t>
            </a:r>
            <a:endParaRPr sz="2000">
              <a:solidFill>
                <a:srgbClr val="011E3B"/>
              </a:solidFill>
              <a:latin typeface="Calibri"/>
              <a:ea typeface="Calibri"/>
              <a:cs typeface="Calibri"/>
              <a:sym typeface="Calibri"/>
            </a:endParaRPr>
          </a:p>
          <a:p>
            <a:pPr indent="0" lvl="0" marL="0" rtl="0" algn="l">
              <a:lnSpc>
                <a:spcPct val="70000"/>
              </a:lnSpc>
              <a:spcBef>
                <a:spcPts val="1200"/>
              </a:spcBef>
              <a:spcAft>
                <a:spcPts val="0"/>
              </a:spcAft>
              <a:buClr>
                <a:schemeClr val="dk1"/>
              </a:buClr>
              <a:buSzPts val="1100"/>
              <a:buFont typeface="Arial"/>
              <a:buNone/>
            </a:pPr>
            <a:r>
              <a:rPr lang="en-US" sz="2000">
                <a:solidFill>
                  <a:srgbClr val="011E3B"/>
                </a:solidFill>
                <a:latin typeface="Calibri"/>
                <a:ea typeface="Calibri"/>
                <a:cs typeface="Calibri"/>
                <a:sym typeface="Calibri"/>
              </a:rPr>
              <a:t>-Motivation och uthållighet</a:t>
            </a:r>
            <a:endParaRPr sz="2000">
              <a:solidFill>
                <a:srgbClr val="011E3B"/>
              </a:solidFill>
              <a:latin typeface="Calibri"/>
              <a:ea typeface="Calibri"/>
              <a:cs typeface="Calibri"/>
              <a:sym typeface="Calibri"/>
            </a:endParaRPr>
          </a:p>
          <a:p>
            <a:pPr indent="0" lvl="0" marL="0" rtl="0" algn="l">
              <a:lnSpc>
                <a:spcPct val="70000"/>
              </a:lnSpc>
              <a:spcBef>
                <a:spcPts val="1200"/>
              </a:spcBef>
              <a:spcAft>
                <a:spcPts val="0"/>
              </a:spcAft>
              <a:buClr>
                <a:schemeClr val="dk1"/>
              </a:buClr>
              <a:buSzPts val="1100"/>
              <a:buFont typeface="Arial"/>
              <a:buNone/>
            </a:pPr>
            <a:r>
              <a:rPr lang="en-US" sz="2000">
                <a:solidFill>
                  <a:srgbClr val="011E3B"/>
                </a:solidFill>
                <a:latin typeface="Calibri"/>
                <a:ea typeface="Calibri"/>
                <a:cs typeface="Calibri"/>
                <a:sym typeface="Calibri"/>
              </a:rPr>
              <a:t>-Mobilisering av resurser</a:t>
            </a:r>
            <a:endParaRPr sz="2000">
              <a:solidFill>
                <a:srgbClr val="011E3B"/>
              </a:solidFill>
              <a:latin typeface="Calibri"/>
              <a:ea typeface="Calibri"/>
              <a:cs typeface="Calibri"/>
              <a:sym typeface="Calibri"/>
            </a:endParaRPr>
          </a:p>
          <a:p>
            <a:pPr indent="0" lvl="0" marL="0" rtl="0" algn="l">
              <a:lnSpc>
                <a:spcPct val="70000"/>
              </a:lnSpc>
              <a:spcBef>
                <a:spcPts val="1200"/>
              </a:spcBef>
              <a:spcAft>
                <a:spcPts val="0"/>
              </a:spcAft>
              <a:buClr>
                <a:schemeClr val="dk1"/>
              </a:buClr>
              <a:buSzPts val="1100"/>
              <a:buFont typeface="Arial"/>
              <a:buNone/>
            </a:pPr>
            <a:r>
              <a:rPr lang="en-US" sz="2000">
                <a:solidFill>
                  <a:srgbClr val="011E3B"/>
                </a:solidFill>
                <a:latin typeface="Calibri"/>
                <a:ea typeface="Calibri"/>
                <a:cs typeface="Calibri"/>
                <a:sym typeface="Calibri"/>
              </a:rPr>
              <a:t>-Ekonomisk och finansiell läskunnighet</a:t>
            </a:r>
            <a:endParaRPr sz="2000">
              <a:solidFill>
                <a:srgbClr val="011E3B"/>
              </a:solidFill>
              <a:latin typeface="Calibri"/>
              <a:ea typeface="Calibri"/>
              <a:cs typeface="Calibri"/>
              <a:sym typeface="Calibri"/>
            </a:endParaRPr>
          </a:p>
          <a:p>
            <a:pPr indent="0" lvl="0" marL="0" rtl="0" algn="l">
              <a:lnSpc>
                <a:spcPct val="70000"/>
              </a:lnSpc>
              <a:spcBef>
                <a:spcPts val="1200"/>
              </a:spcBef>
              <a:spcAft>
                <a:spcPts val="0"/>
              </a:spcAft>
              <a:buClr>
                <a:schemeClr val="dk1"/>
              </a:buClr>
              <a:buSzPts val="1100"/>
              <a:buFont typeface="Arial"/>
              <a:buNone/>
            </a:pPr>
            <a:r>
              <a:rPr lang="en-US" sz="2000">
                <a:solidFill>
                  <a:srgbClr val="011E3B"/>
                </a:solidFill>
                <a:latin typeface="Calibri"/>
                <a:ea typeface="Calibri"/>
                <a:cs typeface="Calibri"/>
                <a:sym typeface="Calibri"/>
              </a:rPr>
              <a:t>-Mobilisering av andra</a:t>
            </a:r>
            <a:endParaRPr sz="2000">
              <a:solidFill>
                <a:srgbClr val="011E3B"/>
              </a:solidFill>
              <a:latin typeface="Calibri"/>
              <a:ea typeface="Calibri"/>
              <a:cs typeface="Calibri"/>
              <a:sym typeface="Calibri"/>
            </a:endParaRPr>
          </a:p>
          <a:p>
            <a:pPr indent="0" lvl="0" marL="457200" rtl="0" algn="l">
              <a:lnSpc>
                <a:spcPct val="115000"/>
              </a:lnSpc>
              <a:spcBef>
                <a:spcPts val="1200"/>
              </a:spcBef>
              <a:spcAft>
                <a:spcPts val="0"/>
              </a:spcAft>
              <a:buNone/>
            </a:pPr>
            <a:r>
              <a:t/>
            </a:r>
            <a:endParaRPr sz="2000">
              <a:solidFill>
                <a:srgbClr val="011E3B"/>
              </a:solidFill>
              <a:latin typeface="Calibri"/>
              <a:ea typeface="Calibri"/>
              <a:cs typeface="Calibri"/>
              <a:sym typeface="Calibri"/>
            </a:endParaRPr>
          </a:p>
          <a:p>
            <a:pPr indent="0" lvl="0" marL="0" marR="0" rtl="0" algn="l">
              <a:lnSpc>
                <a:spcPct val="100000"/>
              </a:lnSpc>
              <a:spcBef>
                <a:spcPts val="3657"/>
              </a:spcBef>
              <a:spcAft>
                <a:spcPts val="0"/>
              </a:spcAft>
              <a:buClr>
                <a:srgbClr val="011E3B"/>
              </a:buClr>
              <a:buSzPts val="2000"/>
              <a:buFont typeface="Arial"/>
              <a:buNone/>
            </a:pPr>
            <a:r>
              <a:t/>
            </a:r>
            <a:endParaRPr b="0" i="0" sz="2000" u="none" cap="none" strike="noStrike">
              <a:solidFill>
                <a:srgbClr val="011E3B"/>
              </a:solidFill>
              <a:latin typeface="Calibri"/>
              <a:ea typeface="Calibri"/>
              <a:cs typeface="Calibri"/>
              <a:sym typeface="Calibri"/>
            </a:endParaRPr>
          </a:p>
        </p:txBody>
      </p:sp>
      <p:pic>
        <p:nvPicPr>
          <p:cNvPr id="262" name="Google Shape;262;p5"/>
          <p:cNvPicPr preferRelativeResize="0"/>
          <p:nvPr/>
        </p:nvPicPr>
        <p:blipFill rotWithShape="1">
          <a:blip r:embed="rId3">
            <a:alphaModFix/>
          </a:blip>
          <a:srcRect b="0" l="0" r="0" t="0"/>
          <a:stretch/>
        </p:blipFill>
        <p:spPr>
          <a:xfrm>
            <a:off x="6494408" y="468693"/>
            <a:ext cx="5377506" cy="5115680"/>
          </a:xfrm>
          <a:prstGeom prst="rect">
            <a:avLst/>
          </a:prstGeom>
          <a:noFill/>
          <a:ln>
            <a:noFill/>
          </a:ln>
        </p:spPr>
      </p:pic>
      <p:sp>
        <p:nvSpPr>
          <p:cNvPr id="263" name="Google Shape;263;p5"/>
          <p:cNvSpPr txBox="1"/>
          <p:nvPr>
            <p:ph idx="2" type="body"/>
          </p:nvPr>
        </p:nvSpPr>
        <p:spPr>
          <a:xfrm>
            <a:off x="433100" y="224397"/>
            <a:ext cx="7714800" cy="502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300">
                <a:solidFill>
                  <a:srgbClr val="002060"/>
                </a:solidFill>
                <a:latin typeface="Calibri"/>
                <a:ea typeface="Calibri"/>
                <a:cs typeface="Calibri"/>
                <a:sym typeface="Calibri"/>
              </a:rPr>
              <a:t>EntreComp: Entreprenöriella Kompetensramverket</a:t>
            </a:r>
            <a:endParaRPr b="1" sz="2300">
              <a:solidFill>
                <a:srgbClr val="002060"/>
              </a:solidFill>
              <a:latin typeface="Calibri"/>
              <a:ea typeface="Calibri"/>
              <a:cs typeface="Calibri"/>
              <a:sym typeface="Calibri"/>
            </a:endParaRPr>
          </a:p>
          <a:p>
            <a:pPr indent="0" lvl="0" marL="0" marR="0" rtl="0" algn="l">
              <a:lnSpc>
                <a:spcPct val="100000"/>
              </a:lnSpc>
              <a:spcBef>
                <a:spcPts val="1200"/>
              </a:spcBef>
              <a:spcAft>
                <a:spcPts val="0"/>
              </a:spcAft>
              <a:buClr>
                <a:srgbClr val="011E3B"/>
              </a:buClr>
              <a:buSzPts val="2300"/>
              <a:buFont typeface="Arial"/>
              <a:buNone/>
            </a:pPr>
            <a:r>
              <a:t/>
            </a:r>
            <a:endParaRPr sz="2300">
              <a:solidFill>
                <a:srgbClr val="011E3B"/>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6"/>
          <p:cNvSpPr txBox="1"/>
          <p:nvPr>
            <p:ph idx="1" type="body"/>
          </p:nvPr>
        </p:nvSpPr>
        <p:spPr>
          <a:xfrm>
            <a:off x="433095" y="996043"/>
            <a:ext cx="5886062" cy="458833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000">
                <a:solidFill>
                  <a:schemeClr val="dk1"/>
                </a:solidFill>
                <a:latin typeface="Calibri"/>
                <a:ea typeface="Calibri"/>
                <a:cs typeface="Calibri"/>
                <a:sym typeface="Calibri"/>
              </a:rPr>
              <a:t>ATT AGERA</a:t>
            </a:r>
            <a:endParaRPr b="1" sz="2000">
              <a:solidFill>
                <a:schemeClr val="dk1"/>
              </a:solidFill>
              <a:latin typeface="Calibri"/>
              <a:ea typeface="Calibri"/>
              <a:cs typeface="Calibri"/>
              <a:sym typeface="Calibri"/>
            </a:endParaRPr>
          </a:p>
          <a:p>
            <a:pPr indent="0" lvl="0" marL="457200" rtl="0" algn="l">
              <a:lnSpc>
                <a:spcPct val="100000"/>
              </a:lnSpc>
              <a:spcBef>
                <a:spcPts val="1200"/>
              </a:spcBef>
              <a:spcAft>
                <a:spcPts val="0"/>
              </a:spcAft>
              <a:buNone/>
            </a:pPr>
            <a:r>
              <a:rPr lang="en-US" sz="2000">
                <a:solidFill>
                  <a:schemeClr val="dk1"/>
                </a:solidFill>
                <a:latin typeface="Calibri"/>
                <a:ea typeface="Calibri"/>
                <a:cs typeface="Calibri"/>
                <a:sym typeface="Calibri"/>
              </a:rPr>
              <a:t>-Ta Initiativ</a:t>
            </a:r>
            <a:endParaRPr sz="2000">
              <a:solidFill>
                <a:schemeClr val="dk1"/>
              </a:solidFill>
              <a:latin typeface="Calibri"/>
              <a:ea typeface="Calibri"/>
              <a:cs typeface="Calibri"/>
              <a:sym typeface="Calibri"/>
            </a:endParaRPr>
          </a:p>
          <a:p>
            <a:pPr indent="0" lvl="0" marL="457200" rtl="0" algn="l">
              <a:lnSpc>
                <a:spcPct val="100000"/>
              </a:lnSpc>
              <a:spcBef>
                <a:spcPts val="1200"/>
              </a:spcBef>
              <a:spcAft>
                <a:spcPts val="0"/>
              </a:spcAft>
              <a:buNone/>
            </a:pPr>
            <a:r>
              <a:rPr lang="en-US" sz="2000">
                <a:solidFill>
                  <a:schemeClr val="dk1"/>
                </a:solidFill>
                <a:latin typeface="Calibri"/>
                <a:ea typeface="Calibri"/>
                <a:cs typeface="Calibri"/>
                <a:sym typeface="Calibri"/>
              </a:rPr>
              <a:t>-Planering och Ledning</a:t>
            </a:r>
            <a:endParaRPr sz="2000">
              <a:solidFill>
                <a:schemeClr val="dk1"/>
              </a:solidFill>
              <a:latin typeface="Calibri"/>
              <a:ea typeface="Calibri"/>
              <a:cs typeface="Calibri"/>
              <a:sym typeface="Calibri"/>
            </a:endParaRPr>
          </a:p>
          <a:p>
            <a:pPr indent="0" lvl="0" marL="457200" rtl="0" algn="l">
              <a:lnSpc>
                <a:spcPct val="100000"/>
              </a:lnSpc>
              <a:spcBef>
                <a:spcPts val="1200"/>
              </a:spcBef>
              <a:spcAft>
                <a:spcPts val="0"/>
              </a:spcAft>
              <a:buNone/>
            </a:pPr>
            <a:r>
              <a:rPr lang="en-US" sz="2000">
                <a:solidFill>
                  <a:schemeClr val="dk1"/>
                </a:solidFill>
                <a:latin typeface="Calibri"/>
                <a:ea typeface="Calibri"/>
                <a:cs typeface="Calibri"/>
                <a:sym typeface="Calibri"/>
              </a:rPr>
              <a:t>-Hantera Tvetydighet, Osäkerhet och Risk</a:t>
            </a:r>
            <a:endParaRPr sz="2000">
              <a:solidFill>
                <a:schemeClr val="dk1"/>
              </a:solidFill>
              <a:latin typeface="Calibri"/>
              <a:ea typeface="Calibri"/>
              <a:cs typeface="Calibri"/>
              <a:sym typeface="Calibri"/>
            </a:endParaRPr>
          </a:p>
          <a:p>
            <a:pPr indent="0" lvl="0" marL="457200" rtl="0" algn="l">
              <a:lnSpc>
                <a:spcPct val="100000"/>
              </a:lnSpc>
              <a:spcBef>
                <a:spcPts val="1200"/>
              </a:spcBef>
              <a:spcAft>
                <a:spcPts val="0"/>
              </a:spcAft>
              <a:buNone/>
            </a:pPr>
            <a:r>
              <a:rPr lang="en-US" sz="2000">
                <a:solidFill>
                  <a:schemeClr val="dk1"/>
                </a:solidFill>
                <a:latin typeface="Calibri"/>
                <a:ea typeface="Calibri"/>
                <a:cs typeface="Calibri"/>
                <a:sym typeface="Calibri"/>
              </a:rPr>
              <a:t>-Arbeta med Andra</a:t>
            </a:r>
            <a:endParaRPr sz="2000">
              <a:solidFill>
                <a:schemeClr val="dk1"/>
              </a:solidFill>
              <a:latin typeface="Calibri"/>
              <a:ea typeface="Calibri"/>
              <a:cs typeface="Calibri"/>
              <a:sym typeface="Calibri"/>
            </a:endParaRPr>
          </a:p>
          <a:p>
            <a:pPr indent="0" lvl="0" marL="457200" rtl="0" algn="l">
              <a:lnSpc>
                <a:spcPct val="100000"/>
              </a:lnSpc>
              <a:spcBef>
                <a:spcPts val="1200"/>
              </a:spcBef>
              <a:spcAft>
                <a:spcPts val="0"/>
              </a:spcAft>
              <a:buNone/>
            </a:pPr>
            <a:r>
              <a:rPr lang="en-US" sz="2000">
                <a:solidFill>
                  <a:schemeClr val="dk1"/>
                </a:solidFill>
                <a:latin typeface="Calibri"/>
                <a:ea typeface="Calibri"/>
                <a:cs typeface="Calibri"/>
                <a:sym typeface="Calibri"/>
              </a:rPr>
              <a:t>-Lära Genom Erfarenhet</a:t>
            </a:r>
            <a:endParaRPr sz="20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rgbClr val="011E3B"/>
              </a:buClr>
              <a:buSzPts val="2000"/>
              <a:buFont typeface="Arial"/>
              <a:buNone/>
            </a:pPr>
            <a:r>
              <a:t/>
            </a:r>
            <a:endParaRPr sz="2000">
              <a:solidFill>
                <a:srgbClr val="011E3B"/>
              </a:solidFill>
              <a:latin typeface="Calibri"/>
              <a:ea typeface="Calibri"/>
              <a:cs typeface="Calibri"/>
              <a:sym typeface="Calibri"/>
            </a:endParaRPr>
          </a:p>
        </p:txBody>
      </p:sp>
      <p:pic>
        <p:nvPicPr>
          <p:cNvPr id="269" name="Google Shape;269;p6"/>
          <p:cNvPicPr preferRelativeResize="0"/>
          <p:nvPr/>
        </p:nvPicPr>
        <p:blipFill rotWithShape="1">
          <a:blip r:embed="rId3">
            <a:alphaModFix/>
          </a:blip>
          <a:srcRect b="0" l="0" r="0" t="0"/>
          <a:stretch/>
        </p:blipFill>
        <p:spPr>
          <a:xfrm>
            <a:off x="6494408" y="468693"/>
            <a:ext cx="5377506" cy="5115680"/>
          </a:xfrm>
          <a:prstGeom prst="rect">
            <a:avLst/>
          </a:prstGeom>
          <a:noFill/>
          <a:ln>
            <a:noFill/>
          </a:ln>
        </p:spPr>
      </p:pic>
      <p:sp>
        <p:nvSpPr>
          <p:cNvPr id="270" name="Google Shape;270;p6"/>
          <p:cNvSpPr txBox="1"/>
          <p:nvPr>
            <p:ph idx="2" type="body"/>
          </p:nvPr>
        </p:nvSpPr>
        <p:spPr>
          <a:xfrm>
            <a:off x="433100" y="468697"/>
            <a:ext cx="7714800" cy="432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300">
                <a:solidFill>
                  <a:srgbClr val="002060"/>
                </a:solidFill>
                <a:latin typeface="Calibri"/>
                <a:ea typeface="Calibri"/>
                <a:cs typeface="Calibri"/>
                <a:sym typeface="Calibri"/>
              </a:rPr>
              <a:t>ENTRECOMP: Entreprenöriella Kompetensramverket</a:t>
            </a:r>
            <a:endParaRPr b="1" sz="2300">
              <a:solidFill>
                <a:srgbClr val="002060"/>
              </a:solidFill>
              <a:latin typeface="Calibri"/>
              <a:ea typeface="Calibri"/>
              <a:cs typeface="Calibri"/>
              <a:sym typeface="Calibri"/>
            </a:endParaRPr>
          </a:p>
          <a:p>
            <a:pPr indent="0" lvl="0" marL="0" marR="0" rtl="0" algn="l">
              <a:lnSpc>
                <a:spcPct val="100000"/>
              </a:lnSpc>
              <a:spcBef>
                <a:spcPts val="1200"/>
              </a:spcBef>
              <a:spcAft>
                <a:spcPts val="0"/>
              </a:spcAft>
              <a:buClr>
                <a:srgbClr val="011E3B"/>
              </a:buClr>
              <a:buSzPts val="2300"/>
              <a:buFont typeface="Arial"/>
              <a:buNone/>
            </a:pPr>
            <a:r>
              <a:t/>
            </a:r>
            <a:endParaRPr sz="2300">
              <a:solidFill>
                <a:srgbClr val="011E3B"/>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7"/>
          <p:cNvSpPr txBox="1"/>
          <p:nvPr>
            <p:ph idx="1" type="body"/>
          </p:nvPr>
        </p:nvSpPr>
        <p:spPr>
          <a:xfrm>
            <a:off x="307425" y="321125"/>
            <a:ext cx="3300900" cy="474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060"/>
              </a:buClr>
              <a:buSzPts val="2800"/>
              <a:buFont typeface="Arial"/>
              <a:buNone/>
            </a:pPr>
            <a:r>
              <a:rPr b="1" lang="en-US" sz="2700">
                <a:solidFill>
                  <a:srgbClr val="005744"/>
                </a:solidFill>
                <a:latin typeface="Calibri"/>
                <a:ea typeface="Calibri"/>
                <a:cs typeface="Calibri"/>
                <a:sym typeface="Calibri"/>
              </a:rPr>
              <a:t>EntreComp</a:t>
            </a:r>
            <a:r>
              <a:rPr lang="en-US" sz="2700">
                <a:solidFill>
                  <a:srgbClr val="005744"/>
                </a:solidFill>
                <a:latin typeface="Calibri"/>
                <a:ea typeface="Calibri"/>
                <a:cs typeface="Calibri"/>
                <a:sym typeface="Calibri"/>
              </a:rPr>
              <a:t> Entreprenöriella Kompetensramverket: Idéer och Möjligheter</a:t>
            </a:r>
            <a:endParaRPr sz="2700">
              <a:solidFill>
                <a:srgbClr val="005744"/>
              </a:solidFill>
              <a:latin typeface="Calibri"/>
              <a:ea typeface="Calibri"/>
              <a:cs typeface="Calibri"/>
              <a:sym typeface="Calibri"/>
            </a:endParaRPr>
          </a:p>
        </p:txBody>
      </p:sp>
      <p:pic>
        <p:nvPicPr>
          <p:cNvPr id="276" name="Google Shape;276;p7"/>
          <p:cNvPicPr preferRelativeResize="0"/>
          <p:nvPr/>
        </p:nvPicPr>
        <p:blipFill rotWithShape="1">
          <a:blip r:embed="rId3">
            <a:alphaModFix/>
          </a:blip>
          <a:srcRect b="0" l="0" r="0" t="0"/>
          <a:stretch/>
        </p:blipFill>
        <p:spPr>
          <a:xfrm>
            <a:off x="3608315" y="321128"/>
            <a:ext cx="6907286" cy="53507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8"/>
          <p:cNvSpPr txBox="1"/>
          <p:nvPr>
            <p:ph idx="1" type="body"/>
          </p:nvPr>
        </p:nvSpPr>
        <p:spPr>
          <a:xfrm>
            <a:off x="267575" y="321125"/>
            <a:ext cx="3161400" cy="474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C000"/>
              </a:buClr>
              <a:buSzPts val="2800"/>
              <a:buFont typeface="Arial"/>
              <a:buNone/>
            </a:pPr>
            <a:r>
              <a:rPr b="1" lang="en-US" sz="2600">
                <a:solidFill>
                  <a:srgbClr val="FFC000"/>
                </a:solidFill>
                <a:latin typeface="Calibri"/>
                <a:ea typeface="Calibri"/>
                <a:cs typeface="Calibri"/>
                <a:sym typeface="Calibri"/>
              </a:rPr>
              <a:t>EntreComp</a:t>
            </a:r>
            <a:r>
              <a:rPr lang="en-US" sz="2600">
                <a:solidFill>
                  <a:srgbClr val="FFC000"/>
                </a:solidFill>
                <a:latin typeface="Calibri"/>
                <a:ea typeface="Calibri"/>
                <a:cs typeface="Calibri"/>
                <a:sym typeface="Calibri"/>
              </a:rPr>
              <a:t> Entreprenöriella Kompetensramverket: Resurser</a:t>
            </a:r>
            <a:endParaRPr sz="2600">
              <a:solidFill>
                <a:srgbClr val="FFC000"/>
              </a:solidFill>
              <a:latin typeface="Calibri"/>
              <a:ea typeface="Calibri"/>
              <a:cs typeface="Calibri"/>
              <a:sym typeface="Calibri"/>
            </a:endParaRPr>
          </a:p>
        </p:txBody>
      </p:sp>
      <p:pic>
        <p:nvPicPr>
          <p:cNvPr id="282" name="Google Shape;282;p8"/>
          <p:cNvPicPr preferRelativeResize="0"/>
          <p:nvPr/>
        </p:nvPicPr>
        <p:blipFill rotWithShape="1">
          <a:blip r:embed="rId3">
            <a:alphaModFix/>
          </a:blip>
          <a:srcRect b="0" l="0" r="0" t="0"/>
          <a:stretch/>
        </p:blipFill>
        <p:spPr>
          <a:xfrm>
            <a:off x="3428999" y="164019"/>
            <a:ext cx="7266215" cy="4205562"/>
          </a:xfrm>
          <a:prstGeom prst="rect">
            <a:avLst/>
          </a:prstGeom>
          <a:noFill/>
          <a:ln>
            <a:noFill/>
          </a:ln>
        </p:spPr>
      </p:pic>
      <p:pic>
        <p:nvPicPr>
          <p:cNvPr id="283" name="Google Shape;283;p8"/>
          <p:cNvPicPr preferRelativeResize="0"/>
          <p:nvPr/>
        </p:nvPicPr>
        <p:blipFill rotWithShape="1">
          <a:blip r:embed="rId4">
            <a:alphaModFix/>
          </a:blip>
          <a:srcRect b="0" l="0" r="0" t="0"/>
          <a:stretch/>
        </p:blipFill>
        <p:spPr>
          <a:xfrm>
            <a:off x="3428999" y="4369581"/>
            <a:ext cx="7266215" cy="9581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9"/>
          <p:cNvSpPr txBox="1"/>
          <p:nvPr>
            <p:ph idx="1" type="body"/>
          </p:nvPr>
        </p:nvSpPr>
        <p:spPr>
          <a:xfrm>
            <a:off x="433095" y="321128"/>
            <a:ext cx="2995905" cy="47407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5744"/>
              </a:buClr>
              <a:buSzPts val="2800"/>
              <a:buFont typeface="Arial"/>
              <a:buNone/>
            </a:pPr>
            <a:r>
              <a:rPr b="1" lang="en-US" sz="2700">
                <a:solidFill>
                  <a:srgbClr val="005744"/>
                </a:solidFill>
                <a:latin typeface="Calibri"/>
                <a:ea typeface="Calibri"/>
                <a:cs typeface="Calibri"/>
                <a:sym typeface="Calibri"/>
              </a:rPr>
              <a:t>EntreComp</a:t>
            </a:r>
            <a:r>
              <a:rPr lang="en-US" sz="2700">
                <a:solidFill>
                  <a:srgbClr val="005744"/>
                </a:solidFill>
                <a:latin typeface="Calibri"/>
                <a:ea typeface="Calibri"/>
                <a:cs typeface="Calibri"/>
                <a:sym typeface="Calibri"/>
              </a:rPr>
              <a:t> Entreprenöriella Kompetensramverket: Att Agera</a:t>
            </a:r>
            <a:endParaRPr sz="2700">
              <a:solidFill>
                <a:srgbClr val="005744"/>
              </a:solidFill>
              <a:latin typeface="Calibri"/>
              <a:ea typeface="Calibri"/>
              <a:cs typeface="Calibri"/>
              <a:sym typeface="Calibri"/>
            </a:endParaRPr>
          </a:p>
        </p:txBody>
      </p:sp>
      <p:pic>
        <p:nvPicPr>
          <p:cNvPr id="289" name="Google Shape;289;p9"/>
          <p:cNvPicPr preferRelativeResize="0"/>
          <p:nvPr/>
        </p:nvPicPr>
        <p:blipFill rotWithShape="1">
          <a:blip r:embed="rId3">
            <a:alphaModFix/>
          </a:blip>
          <a:srcRect b="0" l="0" r="0" t="0"/>
          <a:stretch/>
        </p:blipFill>
        <p:spPr>
          <a:xfrm>
            <a:off x="3310314" y="321128"/>
            <a:ext cx="7920227" cy="50173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